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12192000"/>
  <p:notesSz cx="6858000" cy="9144000"/>
  <p:embeddedFontLst>
    <p:embeddedFont>
      <p:font typeface="Montserra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8" roundtripDataSignature="AMtx7mgS5ayVHDoiFMCvpIi5Xy6CREFh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1" name="Shape 11"/>
        <p:cNvGrpSpPr/>
        <p:nvPr/>
      </p:nvGrpSpPr>
      <p:grpSpPr>
        <a:xfrm>
          <a:off x="0" y="0"/>
          <a:ext cx="0" cy="0"/>
          <a:chOff x="0" y="0"/>
          <a:chExt cx="0" cy="0"/>
        </a:xfrm>
      </p:grpSpPr>
      <p:sp>
        <p:nvSpPr>
          <p:cNvPr id="12" name="Google Shape;1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5" name="Shape 65"/>
        <p:cNvGrpSpPr/>
        <p:nvPr/>
      </p:nvGrpSpPr>
      <p:grpSpPr>
        <a:xfrm>
          <a:off x="0" y="0"/>
          <a:ext cx="0" cy="0"/>
          <a:chOff x="0" y="0"/>
          <a:chExt cx="0" cy="0"/>
        </a:xfrm>
      </p:grpSpPr>
      <p:sp>
        <p:nvSpPr>
          <p:cNvPr id="66" name="Google Shape;66;p41"/>
          <p:cNvSpPr txBox="1"/>
          <p:nvPr>
            <p:ph type="title"/>
          </p:nvPr>
        </p:nvSpPr>
        <p:spPr>
          <a:xfrm>
            <a:off x="838200" y="365125"/>
            <a:ext cx="77724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1862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just">
              <a:lnSpc>
                <a:spcPct val="150000"/>
              </a:lnSpc>
              <a:spcBef>
                <a:spcPts val="1000"/>
              </a:spcBef>
              <a:spcAft>
                <a:spcPts val="0"/>
              </a:spcAft>
              <a:buClr>
                <a:srgbClr val="000000"/>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1" name="Shape 71"/>
        <p:cNvGrpSpPr/>
        <p:nvPr/>
      </p:nvGrpSpPr>
      <p:grpSpPr>
        <a:xfrm>
          <a:off x="0" y="0"/>
          <a:ext cx="0" cy="0"/>
          <a:chOff x="0" y="0"/>
          <a:chExt cx="0" cy="0"/>
        </a:xfrm>
      </p:grpSpPr>
      <p:sp>
        <p:nvSpPr>
          <p:cNvPr id="72" name="Google Shape;72;p4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1862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4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just">
              <a:lnSpc>
                <a:spcPct val="150000"/>
              </a:lnSpc>
              <a:spcBef>
                <a:spcPts val="1000"/>
              </a:spcBef>
              <a:spcAft>
                <a:spcPts val="0"/>
              </a:spcAft>
              <a:buClr>
                <a:srgbClr val="000000"/>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83" name="Shape 83"/>
        <p:cNvGrpSpPr/>
        <p:nvPr/>
      </p:nvGrpSpPr>
      <p:grpSpPr>
        <a:xfrm>
          <a:off x="0" y="0"/>
          <a:ext cx="0" cy="0"/>
          <a:chOff x="0" y="0"/>
          <a:chExt cx="0" cy="0"/>
        </a:xfrm>
      </p:grpSpPr>
      <p:sp>
        <p:nvSpPr>
          <p:cNvPr id="84" name="Google Shape;84;p38"/>
          <p:cNvSpPr txBox="1"/>
          <p:nvPr>
            <p:ph type="title"/>
          </p:nvPr>
        </p:nvSpPr>
        <p:spPr>
          <a:xfrm>
            <a:off x="762000" y="1453242"/>
            <a:ext cx="3932237" cy="289015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F18627"/>
              </a:buClr>
              <a:buSzPts val="3500"/>
              <a:buFont typeface="Montserrat"/>
              <a:buNone/>
              <a:defRPr sz="3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3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355600" lvl="0" marL="457200" algn="just">
              <a:lnSpc>
                <a:spcPct val="150000"/>
              </a:lnSpc>
              <a:spcBef>
                <a:spcPts val="1000"/>
              </a:spcBef>
              <a:spcAft>
                <a:spcPts val="0"/>
              </a:spcAft>
              <a:buClr>
                <a:srgbClr val="000000"/>
              </a:buClr>
              <a:buSzPts val="2000"/>
              <a:buChar char="•"/>
              <a:defRPr sz="20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86" name="Google Shape;8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3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F18627"/>
              </a:buClr>
              <a:buSzPts val="4400"/>
              <a:buFont typeface="Montserrat"/>
              <a:buNone/>
              <a:defRPr b="1" i="1" sz="4400">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150000"/>
              </a:lnSpc>
              <a:spcBef>
                <a:spcPts val="1000"/>
              </a:spcBef>
              <a:spcAft>
                <a:spcPts val="0"/>
              </a:spcAft>
              <a:buClr>
                <a:srgbClr val="000000"/>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32"/>
          <p:cNvSpPr txBox="1"/>
          <p:nvPr>
            <p:ph type="title"/>
          </p:nvPr>
        </p:nvSpPr>
        <p:spPr>
          <a:xfrm>
            <a:off x="838200" y="365125"/>
            <a:ext cx="77724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1862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just">
              <a:lnSpc>
                <a:spcPct val="150000"/>
              </a:lnSpc>
              <a:spcBef>
                <a:spcPts val="1000"/>
              </a:spcBef>
              <a:spcAft>
                <a:spcPts val="0"/>
              </a:spcAft>
              <a:buClr>
                <a:srgbClr val="000000"/>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7" name="Shape 27"/>
        <p:cNvGrpSpPr/>
        <p:nvPr/>
      </p:nvGrpSpPr>
      <p:grpSpPr>
        <a:xfrm>
          <a:off x="0" y="0"/>
          <a:ext cx="0" cy="0"/>
          <a:chOff x="0" y="0"/>
          <a:chExt cx="0" cy="0"/>
        </a:xfrm>
      </p:grpSpPr>
      <p:sp>
        <p:nvSpPr>
          <p:cNvPr id="28" name="Google Shape;28;p3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18627"/>
              </a:buClr>
              <a:buSzPts val="3500"/>
              <a:buFont typeface="Montserrat"/>
              <a:buNone/>
              <a:defRPr sz="3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just">
              <a:lnSpc>
                <a:spcPct val="150000"/>
              </a:lnSpc>
              <a:spcBef>
                <a:spcPts val="1000"/>
              </a:spcBef>
              <a:spcAft>
                <a:spcPts val="0"/>
              </a:spcAft>
              <a:buClr>
                <a:srgbClr val="888888"/>
              </a:buClr>
              <a:buSzPts val="2000"/>
              <a:buNone/>
              <a:defRPr sz="20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33" name="Shape 33"/>
        <p:cNvGrpSpPr/>
        <p:nvPr/>
      </p:nvGrpSpPr>
      <p:grpSpPr>
        <a:xfrm>
          <a:off x="0" y="0"/>
          <a:ext cx="0" cy="0"/>
          <a:chOff x="0" y="0"/>
          <a:chExt cx="0" cy="0"/>
        </a:xfrm>
      </p:grpSpPr>
      <p:sp>
        <p:nvSpPr>
          <p:cNvPr id="34" name="Google Shape;34;p34"/>
          <p:cNvSpPr txBox="1"/>
          <p:nvPr>
            <p:ph type="title"/>
          </p:nvPr>
        </p:nvSpPr>
        <p:spPr>
          <a:xfrm>
            <a:off x="838200" y="365125"/>
            <a:ext cx="77724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1862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Comparación">
    <p:spTree>
      <p:nvGrpSpPr>
        <p:cNvPr id="38" name="Shape 38"/>
        <p:cNvGrpSpPr/>
        <p:nvPr/>
      </p:nvGrpSpPr>
      <p:grpSpPr>
        <a:xfrm>
          <a:off x="0" y="0"/>
          <a:ext cx="0" cy="0"/>
          <a:chOff x="0" y="0"/>
          <a:chExt cx="0" cy="0"/>
        </a:xfrm>
      </p:grpSpPr>
      <p:sp>
        <p:nvSpPr>
          <p:cNvPr id="39" name="Google Shape;39;p35"/>
          <p:cNvSpPr txBox="1"/>
          <p:nvPr>
            <p:ph type="title"/>
          </p:nvPr>
        </p:nvSpPr>
        <p:spPr>
          <a:xfrm>
            <a:off x="838200" y="691696"/>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1862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5"/>
          <p:cNvSpPr txBox="1"/>
          <p:nvPr>
            <p:ph idx="1" type="body"/>
          </p:nvPr>
        </p:nvSpPr>
        <p:spPr>
          <a:xfrm>
            <a:off x="839788" y="2183946"/>
            <a:ext cx="5157787" cy="4005717"/>
          </a:xfrm>
          <a:prstGeom prst="rect">
            <a:avLst/>
          </a:prstGeom>
          <a:noFill/>
          <a:ln>
            <a:noFill/>
          </a:ln>
        </p:spPr>
        <p:txBody>
          <a:bodyPr anchorCtr="0" anchor="t" bIns="45700" lIns="91425" spcFirstLastPara="1" rIns="91425" wrap="square" tIns="45700">
            <a:normAutofit/>
          </a:bodyPr>
          <a:lstStyle>
            <a:lvl1pPr indent="-342900" lvl="0" marL="457200" algn="just">
              <a:lnSpc>
                <a:spcPct val="150000"/>
              </a:lnSpc>
              <a:spcBef>
                <a:spcPts val="1000"/>
              </a:spcBef>
              <a:spcAft>
                <a:spcPts val="0"/>
              </a:spcAft>
              <a:buClr>
                <a:srgbClr val="000000"/>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5"/>
          <p:cNvSpPr txBox="1"/>
          <p:nvPr>
            <p:ph idx="2" type="body"/>
          </p:nvPr>
        </p:nvSpPr>
        <p:spPr>
          <a:xfrm>
            <a:off x="6172200" y="2183946"/>
            <a:ext cx="5183188" cy="4005717"/>
          </a:xfrm>
          <a:prstGeom prst="rect">
            <a:avLst/>
          </a:prstGeom>
          <a:noFill/>
          <a:ln>
            <a:noFill/>
          </a:ln>
        </p:spPr>
        <p:txBody>
          <a:bodyPr anchorCtr="0" anchor="t" bIns="45700" lIns="91425" spcFirstLastPara="1" rIns="91425" wrap="square" tIns="45700">
            <a:normAutofit/>
          </a:bodyPr>
          <a:lstStyle>
            <a:lvl1pPr indent="-342900" lvl="0" marL="457200" algn="just">
              <a:lnSpc>
                <a:spcPct val="150000"/>
              </a:lnSpc>
              <a:spcBef>
                <a:spcPts val="1000"/>
              </a:spcBef>
              <a:spcAft>
                <a:spcPts val="0"/>
              </a:spcAft>
              <a:buClr>
                <a:srgbClr val="000000"/>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45" name="Shape 45"/>
        <p:cNvGrpSpPr/>
        <p:nvPr/>
      </p:nvGrpSpPr>
      <p:grpSpPr>
        <a:xfrm>
          <a:off x="0" y="0"/>
          <a:ext cx="0" cy="0"/>
          <a:chOff x="0" y="0"/>
          <a:chExt cx="0" cy="0"/>
        </a:xfrm>
      </p:grpSpPr>
      <p:sp>
        <p:nvSpPr>
          <p:cNvPr id="46" name="Google Shape;46;p37"/>
          <p:cNvSpPr txBox="1"/>
          <p:nvPr>
            <p:ph type="title"/>
          </p:nvPr>
        </p:nvSpPr>
        <p:spPr>
          <a:xfrm>
            <a:off x="762000" y="1453242"/>
            <a:ext cx="3932237" cy="289015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F18627"/>
              </a:buClr>
              <a:buSzPts val="3500"/>
              <a:buFont typeface="Montserrat"/>
              <a:buNone/>
              <a:defRPr sz="3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355600" lvl="0" marL="457200" algn="just">
              <a:lnSpc>
                <a:spcPct val="150000"/>
              </a:lnSpc>
              <a:spcBef>
                <a:spcPts val="1000"/>
              </a:spcBef>
              <a:spcAft>
                <a:spcPts val="0"/>
              </a:spcAft>
              <a:buClr>
                <a:srgbClr val="000000"/>
              </a:buClr>
              <a:buSzPts val="2000"/>
              <a:buChar char="•"/>
              <a:defRPr sz="20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 name="Google Shape;48;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1" name="Shape 51"/>
        <p:cNvGrpSpPr/>
        <p:nvPr/>
      </p:nvGrpSpPr>
      <p:grpSpPr>
        <a:xfrm>
          <a:off x="0" y="0"/>
          <a:ext cx="0" cy="0"/>
          <a:chOff x="0" y="0"/>
          <a:chExt cx="0" cy="0"/>
        </a:xfrm>
      </p:grpSpPr>
      <p:sp>
        <p:nvSpPr>
          <p:cNvPr id="52" name="Google Shape;52;p39"/>
          <p:cNvSpPr txBox="1"/>
          <p:nvPr>
            <p:ph type="title"/>
          </p:nvPr>
        </p:nvSpPr>
        <p:spPr>
          <a:xfrm>
            <a:off x="838200" y="365125"/>
            <a:ext cx="77724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1862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3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just">
              <a:lnSpc>
                <a:spcPct val="150000"/>
              </a:lnSpc>
              <a:spcBef>
                <a:spcPts val="1000"/>
              </a:spcBef>
              <a:spcAft>
                <a:spcPts val="0"/>
              </a:spcAft>
              <a:buClr>
                <a:srgbClr val="000000"/>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3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just">
              <a:lnSpc>
                <a:spcPct val="150000"/>
              </a:lnSpc>
              <a:spcBef>
                <a:spcPts val="1000"/>
              </a:spcBef>
              <a:spcAft>
                <a:spcPts val="0"/>
              </a:spcAft>
              <a:buClr>
                <a:srgbClr val="000000"/>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8" name="Shape 58"/>
        <p:cNvGrpSpPr/>
        <p:nvPr/>
      </p:nvGrpSpPr>
      <p:grpSpPr>
        <a:xfrm>
          <a:off x="0" y="0"/>
          <a:ext cx="0" cy="0"/>
          <a:chOff x="0" y="0"/>
          <a:chExt cx="0" cy="0"/>
        </a:xfrm>
      </p:grpSpPr>
      <p:sp>
        <p:nvSpPr>
          <p:cNvPr id="59" name="Google Shape;59;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18627"/>
              </a:buClr>
              <a:buSzPts val="3200"/>
              <a:buFont typeface="Montserra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just">
              <a:lnSpc>
                <a:spcPct val="150000"/>
              </a:lnSpc>
              <a:spcBef>
                <a:spcPts val="100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1" name="Google Shape;61;p4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just">
              <a:lnSpc>
                <a:spcPct val="150000"/>
              </a:lnSpc>
              <a:spcBef>
                <a:spcPts val="1000"/>
              </a:spcBef>
              <a:spcAft>
                <a:spcPts val="0"/>
              </a:spcAft>
              <a:buClr>
                <a:srgbClr val="000000"/>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9"/>
          <p:cNvSpPr txBox="1"/>
          <p:nvPr>
            <p:ph type="title"/>
          </p:nvPr>
        </p:nvSpPr>
        <p:spPr>
          <a:xfrm>
            <a:off x="838200" y="365125"/>
            <a:ext cx="77724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18627"/>
              </a:buClr>
              <a:buSzPts val="3500"/>
              <a:buFont typeface="Montserrat"/>
              <a:buNone/>
              <a:defRPr b="0" i="0" sz="3500" u="none" cap="none" strike="noStrike">
                <a:solidFill>
                  <a:srgbClr val="F18627"/>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55600" lvl="0" marL="457200" marR="0" rtl="0" algn="just">
              <a:lnSpc>
                <a:spcPct val="150000"/>
              </a:lnSpc>
              <a:spcBef>
                <a:spcPts val="10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7" name="Shape 77"/>
        <p:cNvGrpSpPr/>
        <p:nvPr/>
      </p:nvGrpSpPr>
      <p:grpSpPr>
        <a:xfrm>
          <a:off x="0" y="0"/>
          <a:ext cx="0" cy="0"/>
          <a:chOff x="0" y="0"/>
          <a:chExt cx="0" cy="0"/>
        </a:xfrm>
      </p:grpSpPr>
      <p:sp>
        <p:nvSpPr>
          <p:cNvPr id="78" name="Google Shape;78;p36"/>
          <p:cNvSpPr txBox="1"/>
          <p:nvPr>
            <p:ph type="title"/>
          </p:nvPr>
        </p:nvSpPr>
        <p:spPr>
          <a:xfrm>
            <a:off x="838200" y="365125"/>
            <a:ext cx="77724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18627"/>
              </a:buClr>
              <a:buSzPts val="3500"/>
              <a:buFont typeface="Montserrat"/>
              <a:buNone/>
              <a:defRPr b="0" i="0" sz="3500" u="none" cap="none" strike="noStrike">
                <a:solidFill>
                  <a:srgbClr val="F18627"/>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 name="Google Shape;79;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55600" lvl="0" marL="457200" marR="0" rtl="0" algn="just">
              <a:lnSpc>
                <a:spcPct val="150000"/>
              </a:lnSpc>
              <a:spcBef>
                <a:spcPts val="10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80" name="Google Shape;80;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81" name="Google Shape;81;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82" name="Google Shape;8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200" u="none">
                <a:solidFill>
                  <a:schemeClr val="lt1"/>
                </a:solidFill>
                <a:latin typeface="Arial"/>
                <a:ea typeface="Arial"/>
                <a:cs typeface="Arial"/>
                <a:sym typeface="Arial"/>
              </a:defRPr>
            </a:lvl1pPr>
            <a:lvl2pPr indent="0" lvl="1" marL="0" marR="0" rtl="0" algn="r">
              <a:spcBef>
                <a:spcPts val="0"/>
              </a:spcBef>
              <a:buNone/>
              <a:defRPr b="0" sz="1200" u="none">
                <a:solidFill>
                  <a:schemeClr val="lt1"/>
                </a:solidFill>
                <a:latin typeface="Arial"/>
                <a:ea typeface="Arial"/>
                <a:cs typeface="Arial"/>
                <a:sym typeface="Arial"/>
              </a:defRPr>
            </a:lvl2pPr>
            <a:lvl3pPr indent="0" lvl="2" marL="0" marR="0" rtl="0" algn="r">
              <a:spcBef>
                <a:spcPts val="0"/>
              </a:spcBef>
              <a:buNone/>
              <a:defRPr b="0" sz="1200" u="none">
                <a:solidFill>
                  <a:schemeClr val="lt1"/>
                </a:solidFill>
                <a:latin typeface="Arial"/>
                <a:ea typeface="Arial"/>
                <a:cs typeface="Arial"/>
                <a:sym typeface="Arial"/>
              </a:defRPr>
            </a:lvl3pPr>
            <a:lvl4pPr indent="0" lvl="3" marL="0" marR="0" rtl="0" algn="r">
              <a:spcBef>
                <a:spcPts val="0"/>
              </a:spcBef>
              <a:buNone/>
              <a:defRPr b="0" sz="1200" u="none">
                <a:solidFill>
                  <a:schemeClr val="lt1"/>
                </a:solidFill>
                <a:latin typeface="Arial"/>
                <a:ea typeface="Arial"/>
                <a:cs typeface="Arial"/>
                <a:sym typeface="Arial"/>
              </a:defRPr>
            </a:lvl4pPr>
            <a:lvl5pPr indent="0" lvl="4" marL="0" marR="0" rtl="0" algn="r">
              <a:spcBef>
                <a:spcPts val="0"/>
              </a:spcBef>
              <a:buNone/>
              <a:defRPr b="0" sz="1200" u="none">
                <a:solidFill>
                  <a:schemeClr val="lt1"/>
                </a:solidFill>
                <a:latin typeface="Arial"/>
                <a:ea typeface="Arial"/>
                <a:cs typeface="Arial"/>
                <a:sym typeface="Arial"/>
              </a:defRPr>
            </a:lvl5pPr>
            <a:lvl6pPr indent="0" lvl="5" marL="0" marR="0" rtl="0" algn="r">
              <a:spcBef>
                <a:spcPts val="0"/>
              </a:spcBef>
              <a:buNone/>
              <a:defRPr b="0" sz="1200" u="none">
                <a:solidFill>
                  <a:schemeClr val="lt1"/>
                </a:solidFill>
                <a:latin typeface="Arial"/>
                <a:ea typeface="Arial"/>
                <a:cs typeface="Arial"/>
                <a:sym typeface="Arial"/>
              </a:defRPr>
            </a:lvl6pPr>
            <a:lvl7pPr indent="0" lvl="6" marL="0" marR="0" rtl="0" algn="r">
              <a:spcBef>
                <a:spcPts val="0"/>
              </a:spcBef>
              <a:buNone/>
              <a:defRPr b="0" sz="1200" u="none">
                <a:solidFill>
                  <a:schemeClr val="lt1"/>
                </a:solidFill>
                <a:latin typeface="Arial"/>
                <a:ea typeface="Arial"/>
                <a:cs typeface="Arial"/>
                <a:sym typeface="Arial"/>
              </a:defRPr>
            </a:lvl7pPr>
            <a:lvl8pPr indent="0" lvl="7" marL="0" marR="0" rtl="0" algn="r">
              <a:spcBef>
                <a:spcPts val="0"/>
              </a:spcBef>
              <a:buNone/>
              <a:defRPr b="0" sz="1200" u="none">
                <a:solidFill>
                  <a:schemeClr val="lt1"/>
                </a:solidFill>
                <a:latin typeface="Arial"/>
                <a:ea typeface="Arial"/>
                <a:cs typeface="Arial"/>
                <a:sym typeface="Arial"/>
              </a:defRPr>
            </a:lvl8pPr>
            <a:lvl9pPr indent="0" lvl="8" marL="0" marR="0" rtl="0" algn="r">
              <a:spcBef>
                <a:spcPts val="0"/>
              </a:spcBef>
              <a:buNone/>
              <a:defRPr b="0" sz="12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2.png"/><Relationship Id="rId11" Type="http://schemas.openxmlformats.org/officeDocument/2006/relationships/image" Target="../media/image6.png"/><Relationship Id="rId10" Type="http://schemas.openxmlformats.org/officeDocument/2006/relationships/image" Target="../media/image11.png"/><Relationship Id="rId9"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4.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greenpeace.org/mexico/blog/8825/que-obligaciones-y-derechos-tengo-como-ciclista/" TargetMode="External"/><Relationship Id="rId4" Type="http://schemas.openxmlformats.org/officeDocument/2006/relationships/hyperlink" Target="https://lapazcomovamos.org/la-movilidad-urbana-es-un-derecho-y-una-necesidad-basica-de-todas-las-personas/" TargetMode="External"/><Relationship Id="rId5" Type="http://schemas.openxmlformats.org/officeDocument/2006/relationships/hyperlink" Target="https://www.animalpolitico.com/2019/12/movilidad-senado-derecho-calles-segura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2.png"/><Relationship Id="rId11" Type="http://schemas.openxmlformats.org/officeDocument/2006/relationships/image" Target="../media/image6.png"/><Relationship Id="rId10" Type="http://schemas.openxmlformats.org/officeDocument/2006/relationships/image" Target="../media/image11.png"/><Relationship Id="rId9"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4.png"/><Relationship Id="rId8"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2.png"/><Relationship Id="rId11" Type="http://schemas.openxmlformats.org/officeDocument/2006/relationships/image" Target="../media/image6.png"/><Relationship Id="rId10" Type="http://schemas.openxmlformats.org/officeDocument/2006/relationships/image" Target="../media/image11.png"/><Relationship Id="rId9"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4.png"/><Relationship Id="rId8"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
          <p:cNvSpPr/>
          <p:nvPr/>
        </p:nvSpPr>
        <p:spPr>
          <a:xfrm>
            <a:off x="0" y="0"/>
            <a:ext cx="12192000" cy="6858000"/>
          </a:xfrm>
          <a:custGeom>
            <a:rect b="b" l="l" r="r" t="t"/>
            <a:pathLst>
              <a:path extrusionOk="0" h="8890000" w="13335000">
                <a:moveTo>
                  <a:pt x="13335000" y="0"/>
                </a:moveTo>
                <a:lnTo>
                  <a:pt x="0" y="0"/>
                </a:lnTo>
                <a:lnTo>
                  <a:pt x="0" y="8890000"/>
                </a:lnTo>
                <a:lnTo>
                  <a:pt x="13335000" y="8890000"/>
                </a:lnTo>
                <a:lnTo>
                  <a:pt x="13335000" y="0"/>
                </a:lnTo>
                <a:close/>
              </a:path>
            </a:pathLst>
          </a:custGeom>
          <a:solidFill>
            <a:srgbClr val="2225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94" name="Google Shape;94;p1"/>
          <p:cNvGrpSpPr/>
          <p:nvPr/>
        </p:nvGrpSpPr>
        <p:grpSpPr>
          <a:xfrm>
            <a:off x="1360164" y="1846731"/>
            <a:ext cx="9471671" cy="3638440"/>
            <a:chOff x="3074438" y="3264858"/>
            <a:chExt cx="7186128" cy="2363747"/>
          </a:xfrm>
        </p:grpSpPr>
        <p:sp>
          <p:nvSpPr>
            <p:cNvPr id="95" name="Google Shape;95;p1"/>
            <p:cNvSpPr/>
            <p:nvPr/>
          </p:nvSpPr>
          <p:spPr>
            <a:xfrm>
              <a:off x="5737383" y="5296259"/>
              <a:ext cx="227329" cy="327025"/>
            </a:xfrm>
            <a:custGeom>
              <a:rect b="b" l="l" r="r" t="t"/>
              <a:pathLst>
                <a:path extrusionOk="0" h="327025" w="227329">
                  <a:moveTo>
                    <a:pt x="113499" y="0"/>
                  </a:moveTo>
                  <a:lnTo>
                    <a:pt x="0" y="0"/>
                  </a:lnTo>
                  <a:lnTo>
                    <a:pt x="0" y="326656"/>
                  </a:lnTo>
                  <a:lnTo>
                    <a:pt x="112102" y="326656"/>
                  </a:lnTo>
                  <a:lnTo>
                    <a:pt x="123900" y="326282"/>
                  </a:lnTo>
                  <a:lnTo>
                    <a:pt x="166923" y="317305"/>
                  </a:lnTo>
                  <a:lnTo>
                    <a:pt x="200731" y="297022"/>
                  </a:lnTo>
                  <a:lnTo>
                    <a:pt x="209171" y="287883"/>
                  </a:lnTo>
                  <a:lnTo>
                    <a:pt x="44284" y="287883"/>
                  </a:lnTo>
                  <a:lnTo>
                    <a:pt x="44284" y="174383"/>
                  </a:lnTo>
                  <a:lnTo>
                    <a:pt x="201326" y="174383"/>
                  </a:lnTo>
                  <a:lnTo>
                    <a:pt x="196132" y="169903"/>
                  </a:lnTo>
                  <a:lnTo>
                    <a:pt x="156400" y="154559"/>
                  </a:lnTo>
                  <a:lnTo>
                    <a:pt x="156400" y="153644"/>
                  </a:lnTo>
                  <a:lnTo>
                    <a:pt x="168282" y="148900"/>
                  </a:lnTo>
                  <a:lnTo>
                    <a:pt x="179009" y="142975"/>
                  </a:lnTo>
                  <a:lnTo>
                    <a:pt x="188579" y="135865"/>
                  </a:lnTo>
                  <a:lnTo>
                    <a:pt x="188812" y="135636"/>
                  </a:lnTo>
                  <a:lnTo>
                    <a:pt x="44284" y="135636"/>
                  </a:lnTo>
                  <a:lnTo>
                    <a:pt x="44284" y="38747"/>
                  </a:lnTo>
                  <a:lnTo>
                    <a:pt x="201299" y="38747"/>
                  </a:lnTo>
                  <a:lnTo>
                    <a:pt x="200917" y="38068"/>
                  </a:lnTo>
                  <a:lnTo>
                    <a:pt x="169895" y="11358"/>
                  </a:lnTo>
                  <a:lnTo>
                    <a:pt x="123917" y="318"/>
                  </a:lnTo>
                  <a:lnTo>
                    <a:pt x="113499" y="0"/>
                  </a:lnTo>
                  <a:close/>
                </a:path>
                <a:path extrusionOk="0" h="327025" w="227329">
                  <a:moveTo>
                    <a:pt x="201326" y="174383"/>
                  </a:moveTo>
                  <a:lnTo>
                    <a:pt x="109804" y="174383"/>
                  </a:lnTo>
                  <a:lnTo>
                    <a:pt x="125113" y="175293"/>
                  </a:lnTo>
                  <a:lnTo>
                    <a:pt x="138750" y="178022"/>
                  </a:lnTo>
                  <a:lnTo>
                    <a:pt x="175190" y="207098"/>
                  </a:lnTo>
                  <a:lnTo>
                    <a:pt x="179920" y="232537"/>
                  </a:lnTo>
                  <a:lnTo>
                    <a:pt x="179460" y="240866"/>
                  </a:lnTo>
                  <a:lnTo>
                    <a:pt x="147472" y="281660"/>
                  </a:lnTo>
                  <a:lnTo>
                    <a:pt x="116090" y="287883"/>
                  </a:lnTo>
                  <a:lnTo>
                    <a:pt x="209171" y="287883"/>
                  </a:lnTo>
                  <a:lnTo>
                    <a:pt x="226425" y="246500"/>
                  </a:lnTo>
                  <a:lnTo>
                    <a:pt x="226987" y="235750"/>
                  </a:lnTo>
                  <a:lnTo>
                    <a:pt x="226641" y="227589"/>
                  </a:lnTo>
                  <a:lnTo>
                    <a:pt x="210945" y="185348"/>
                  </a:lnTo>
                  <a:lnTo>
                    <a:pt x="201513" y="174544"/>
                  </a:lnTo>
                  <a:lnTo>
                    <a:pt x="201326" y="174383"/>
                  </a:lnTo>
                  <a:close/>
                </a:path>
                <a:path extrusionOk="0" h="327025" w="227329">
                  <a:moveTo>
                    <a:pt x="201299" y="38747"/>
                  </a:moveTo>
                  <a:lnTo>
                    <a:pt x="113944" y="38747"/>
                  </a:lnTo>
                  <a:lnTo>
                    <a:pt x="126437" y="39644"/>
                  </a:lnTo>
                  <a:lnTo>
                    <a:pt x="137134" y="42332"/>
                  </a:lnTo>
                  <a:lnTo>
                    <a:pt x="164852" y="77374"/>
                  </a:lnTo>
                  <a:lnTo>
                    <a:pt x="165633" y="86741"/>
                  </a:lnTo>
                  <a:lnTo>
                    <a:pt x="165633" y="95669"/>
                  </a:lnTo>
                  <a:lnTo>
                    <a:pt x="142100" y="128562"/>
                  </a:lnTo>
                  <a:lnTo>
                    <a:pt x="113030" y="135636"/>
                  </a:lnTo>
                  <a:lnTo>
                    <a:pt x="188812" y="135636"/>
                  </a:lnTo>
                  <a:lnTo>
                    <a:pt x="211704" y="95087"/>
                  </a:lnTo>
                  <a:lnTo>
                    <a:pt x="212686" y="81661"/>
                  </a:lnTo>
                  <a:lnTo>
                    <a:pt x="212210" y="71613"/>
                  </a:lnTo>
                  <a:lnTo>
                    <a:pt x="210781" y="62231"/>
                  </a:lnTo>
                  <a:lnTo>
                    <a:pt x="208400" y="53509"/>
                  </a:lnTo>
                  <a:lnTo>
                    <a:pt x="205066" y="45440"/>
                  </a:lnTo>
                  <a:lnTo>
                    <a:pt x="201299" y="38747"/>
                  </a:lnTo>
                  <a:close/>
                </a:path>
              </a:pathLst>
            </a:custGeom>
            <a:solidFill>
              <a:srgbClr val="D9E02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6" name="Google Shape;96;p1"/>
            <p:cNvSpPr/>
            <p:nvPr/>
          </p:nvSpPr>
          <p:spPr>
            <a:xfrm>
              <a:off x="6034023" y="5295341"/>
              <a:ext cx="60960" cy="327660"/>
            </a:xfrm>
            <a:custGeom>
              <a:rect b="b" l="l" r="r" t="t"/>
              <a:pathLst>
                <a:path extrusionOk="0" h="327660" w="60960">
                  <a:moveTo>
                    <a:pt x="51206" y="108877"/>
                  </a:moveTo>
                  <a:lnTo>
                    <a:pt x="9690" y="108877"/>
                  </a:lnTo>
                  <a:lnTo>
                    <a:pt x="9690" y="327571"/>
                  </a:lnTo>
                  <a:lnTo>
                    <a:pt x="51206" y="327571"/>
                  </a:lnTo>
                  <a:lnTo>
                    <a:pt x="51206" y="108877"/>
                  </a:lnTo>
                  <a:close/>
                </a:path>
                <a:path extrusionOk="0" h="327660" w="60960">
                  <a:moveTo>
                    <a:pt x="38760" y="0"/>
                  </a:moveTo>
                  <a:lnTo>
                    <a:pt x="22136" y="0"/>
                  </a:lnTo>
                  <a:lnTo>
                    <a:pt x="14986" y="2997"/>
                  </a:lnTo>
                  <a:lnTo>
                    <a:pt x="2997" y="14998"/>
                  </a:lnTo>
                  <a:lnTo>
                    <a:pt x="0" y="22136"/>
                  </a:lnTo>
                  <a:lnTo>
                    <a:pt x="0" y="38747"/>
                  </a:lnTo>
                  <a:lnTo>
                    <a:pt x="2997" y="45910"/>
                  </a:lnTo>
                  <a:lnTo>
                    <a:pt x="9004" y="51892"/>
                  </a:lnTo>
                  <a:lnTo>
                    <a:pt x="14986" y="57912"/>
                  </a:lnTo>
                  <a:lnTo>
                    <a:pt x="22136" y="60883"/>
                  </a:lnTo>
                  <a:lnTo>
                    <a:pt x="38760" y="60883"/>
                  </a:lnTo>
                  <a:lnTo>
                    <a:pt x="45910" y="57912"/>
                  </a:lnTo>
                  <a:lnTo>
                    <a:pt x="51892" y="51892"/>
                  </a:lnTo>
                  <a:lnTo>
                    <a:pt x="57899" y="45910"/>
                  </a:lnTo>
                  <a:lnTo>
                    <a:pt x="60909" y="38747"/>
                  </a:lnTo>
                  <a:lnTo>
                    <a:pt x="60909" y="22136"/>
                  </a:lnTo>
                  <a:lnTo>
                    <a:pt x="57899" y="14998"/>
                  </a:lnTo>
                  <a:lnTo>
                    <a:pt x="45910" y="2997"/>
                  </a:lnTo>
                  <a:lnTo>
                    <a:pt x="38760" y="0"/>
                  </a:lnTo>
                  <a:close/>
                </a:path>
              </a:pathLst>
            </a:custGeom>
            <a:solidFill>
              <a:srgbClr val="C3C3C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97" name="Google Shape;97;p1"/>
            <p:cNvPicPr preferRelativeResize="0"/>
            <p:nvPr/>
          </p:nvPicPr>
          <p:blipFill rotWithShape="1">
            <a:blip r:embed="rId3">
              <a:alphaModFix/>
            </a:blip>
            <a:srcRect b="0" l="0" r="0" t="0"/>
            <a:stretch/>
          </p:blipFill>
          <p:spPr>
            <a:xfrm>
              <a:off x="6163671" y="5399132"/>
              <a:ext cx="198374" cy="229311"/>
            </a:xfrm>
            <a:prstGeom prst="rect">
              <a:avLst/>
            </a:prstGeom>
            <a:noFill/>
            <a:ln>
              <a:noFill/>
            </a:ln>
          </p:spPr>
        </p:pic>
        <p:sp>
          <p:nvSpPr>
            <p:cNvPr id="98" name="Google Shape;98;p1"/>
            <p:cNvSpPr/>
            <p:nvPr/>
          </p:nvSpPr>
          <p:spPr>
            <a:xfrm>
              <a:off x="6413246" y="5295341"/>
              <a:ext cx="60960" cy="327660"/>
            </a:xfrm>
            <a:custGeom>
              <a:rect b="b" l="l" r="r" t="t"/>
              <a:pathLst>
                <a:path extrusionOk="0" h="327660" w="60960">
                  <a:moveTo>
                    <a:pt x="51219" y="108877"/>
                  </a:moveTo>
                  <a:lnTo>
                    <a:pt x="9702" y="108877"/>
                  </a:lnTo>
                  <a:lnTo>
                    <a:pt x="9702" y="327571"/>
                  </a:lnTo>
                  <a:lnTo>
                    <a:pt x="51219" y="327571"/>
                  </a:lnTo>
                  <a:lnTo>
                    <a:pt x="51219" y="108877"/>
                  </a:lnTo>
                  <a:close/>
                </a:path>
                <a:path extrusionOk="0" h="327660" w="60960">
                  <a:moveTo>
                    <a:pt x="38773" y="0"/>
                  </a:moveTo>
                  <a:lnTo>
                    <a:pt x="22148" y="0"/>
                  </a:lnTo>
                  <a:lnTo>
                    <a:pt x="15011" y="2997"/>
                  </a:lnTo>
                  <a:lnTo>
                    <a:pt x="3009" y="14998"/>
                  </a:lnTo>
                  <a:lnTo>
                    <a:pt x="0" y="22136"/>
                  </a:lnTo>
                  <a:lnTo>
                    <a:pt x="0" y="38747"/>
                  </a:lnTo>
                  <a:lnTo>
                    <a:pt x="3009" y="45910"/>
                  </a:lnTo>
                  <a:lnTo>
                    <a:pt x="15011" y="57912"/>
                  </a:lnTo>
                  <a:lnTo>
                    <a:pt x="22148" y="60883"/>
                  </a:lnTo>
                  <a:lnTo>
                    <a:pt x="38773" y="60883"/>
                  </a:lnTo>
                  <a:lnTo>
                    <a:pt x="45923" y="57912"/>
                  </a:lnTo>
                  <a:lnTo>
                    <a:pt x="51904" y="51892"/>
                  </a:lnTo>
                  <a:lnTo>
                    <a:pt x="57912" y="45910"/>
                  </a:lnTo>
                  <a:lnTo>
                    <a:pt x="60921" y="38747"/>
                  </a:lnTo>
                  <a:lnTo>
                    <a:pt x="60921" y="22136"/>
                  </a:lnTo>
                  <a:lnTo>
                    <a:pt x="57912" y="14998"/>
                  </a:lnTo>
                  <a:lnTo>
                    <a:pt x="45923" y="2997"/>
                  </a:lnTo>
                  <a:lnTo>
                    <a:pt x="38773" y="0"/>
                  </a:lnTo>
                  <a:close/>
                </a:path>
              </a:pathLst>
            </a:custGeom>
            <a:solidFill>
              <a:srgbClr val="C3C3C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99" name="Google Shape;99;p1"/>
            <p:cNvPicPr preferRelativeResize="0"/>
            <p:nvPr/>
          </p:nvPicPr>
          <p:blipFill rotWithShape="1">
            <a:blip r:embed="rId4">
              <a:alphaModFix/>
            </a:blip>
            <a:srcRect b="0" l="0" r="0" t="0"/>
            <a:stretch/>
          </p:blipFill>
          <p:spPr>
            <a:xfrm>
              <a:off x="6540582" y="5398689"/>
              <a:ext cx="219621" cy="229755"/>
            </a:xfrm>
            <a:prstGeom prst="rect">
              <a:avLst/>
            </a:prstGeom>
            <a:noFill/>
            <a:ln>
              <a:noFill/>
            </a:ln>
          </p:spPr>
        </p:pic>
        <p:grpSp>
          <p:nvGrpSpPr>
            <p:cNvPr id="100" name="Google Shape;100;p1"/>
            <p:cNvGrpSpPr/>
            <p:nvPr/>
          </p:nvGrpSpPr>
          <p:grpSpPr>
            <a:xfrm>
              <a:off x="6814658" y="5342855"/>
              <a:ext cx="364999" cy="285750"/>
              <a:chOff x="6814658" y="5342855"/>
              <a:chExt cx="364999" cy="285750"/>
            </a:xfrm>
          </p:grpSpPr>
          <p:pic>
            <p:nvPicPr>
              <p:cNvPr id="101" name="Google Shape;101;p1"/>
              <p:cNvPicPr preferRelativeResize="0"/>
              <p:nvPr/>
            </p:nvPicPr>
            <p:blipFill rotWithShape="1">
              <a:blip r:embed="rId5">
                <a:alphaModFix/>
              </a:blip>
              <a:srcRect b="0" l="0" r="0" t="0"/>
              <a:stretch/>
            </p:blipFill>
            <p:spPr>
              <a:xfrm>
                <a:off x="6814658" y="5398687"/>
                <a:ext cx="173012" cy="229755"/>
              </a:xfrm>
              <a:prstGeom prst="rect">
                <a:avLst/>
              </a:prstGeom>
              <a:noFill/>
              <a:ln>
                <a:noFill/>
              </a:ln>
            </p:spPr>
          </p:pic>
          <p:sp>
            <p:nvSpPr>
              <p:cNvPr id="102" name="Google Shape;102;p1"/>
              <p:cNvSpPr/>
              <p:nvPr/>
            </p:nvSpPr>
            <p:spPr>
              <a:xfrm>
                <a:off x="7029162" y="5342855"/>
                <a:ext cx="150495" cy="285750"/>
              </a:xfrm>
              <a:custGeom>
                <a:rect b="b" l="l" r="r" t="t"/>
                <a:pathLst>
                  <a:path extrusionOk="0" h="285750" w="150495">
                    <a:moveTo>
                      <a:pt x="89496" y="0"/>
                    </a:moveTo>
                    <a:lnTo>
                      <a:pt x="47993" y="0"/>
                    </a:lnTo>
                    <a:lnTo>
                      <a:pt x="47993" y="61366"/>
                    </a:lnTo>
                    <a:lnTo>
                      <a:pt x="0" y="61366"/>
                    </a:lnTo>
                    <a:lnTo>
                      <a:pt x="0" y="97345"/>
                    </a:lnTo>
                    <a:lnTo>
                      <a:pt x="47993" y="97345"/>
                    </a:lnTo>
                    <a:lnTo>
                      <a:pt x="47993" y="211315"/>
                    </a:lnTo>
                    <a:lnTo>
                      <a:pt x="52362" y="254520"/>
                    </a:lnTo>
                    <a:lnTo>
                      <a:pt x="83151" y="281818"/>
                    </a:lnTo>
                    <a:lnTo>
                      <a:pt x="117348" y="285584"/>
                    </a:lnTo>
                    <a:lnTo>
                      <a:pt x="123418" y="285051"/>
                    </a:lnTo>
                    <a:lnTo>
                      <a:pt x="139103" y="282879"/>
                    </a:lnTo>
                    <a:lnTo>
                      <a:pt x="145478" y="280974"/>
                    </a:lnTo>
                    <a:lnTo>
                      <a:pt x="150418" y="278206"/>
                    </a:lnTo>
                    <a:lnTo>
                      <a:pt x="150418" y="240360"/>
                    </a:lnTo>
                    <a:lnTo>
                      <a:pt x="146100" y="242824"/>
                    </a:lnTo>
                    <a:lnTo>
                      <a:pt x="141338" y="244525"/>
                    </a:lnTo>
                    <a:lnTo>
                      <a:pt x="130873" y="246367"/>
                    </a:lnTo>
                    <a:lnTo>
                      <a:pt x="125806" y="246824"/>
                    </a:lnTo>
                    <a:lnTo>
                      <a:pt x="112890" y="246824"/>
                    </a:lnTo>
                    <a:lnTo>
                      <a:pt x="89496" y="202692"/>
                    </a:lnTo>
                    <a:lnTo>
                      <a:pt x="89496" y="97345"/>
                    </a:lnTo>
                    <a:lnTo>
                      <a:pt x="149021" y="97345"/>
                    </a:lnTo>
                    <a:lnTo>
                      <a:pt x="149021" y="61366"/>
                    </a:lnTo>
                    <a:lnTo>
                      <a:pt x="89496" y="61366"/>
                    </a:lnTo>
                    <a:lnTo>
                      <a:pt x="89496" y="0"/>
                    </a:lnTo>
                    <a:close/>
                  </a:path>
                </a:pathLst>
              </a:custGeom>
              <a:solidFill>
                <a:srgbClr val="C3C3C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pic>
          <p:nvPicPr>
            <p:cNvPr id="103" name="Google Shape;103;p1"/>
            <p:cNvPicPr preferRelativeResize="0"/>
            <p:nvPr/>
          </p:nvPicPr>
          <p:blipFill rotWithShape="1">
            <a:blip r:embed="rId6">
              <a:alphaModFix/>
            </a:blip>
            <a:srcRect b="0" l="0" r="0" t="0"/>
            <a:stretch/>
          </p:blipFill>
          <p:spPr>
            <a:xfrm>
              <a:off x="7244174" y="5398691"/>
              <a:ext cx="191465" cy="229755"/>
            </a:xfrm>
            <a:prstGeom prst="rect">
              <a:avLst/>
            </a:prstGeom>
            <a:noFill/>
            <a:ln>
              <a:noFill/>
            </a:ln>
          </p:spPr>
        </p:pic>
        <p:pic>
          <p:nvPicPr>
            <p:cNvPr id="104" name="Google Shape;104;p1"/>
            <p:cNvPicPr preferRelativeResize="0"/>
            <p:nvPr/>
          </p:nvPicPr>
          <p:blipFill rotWithShape="1">
            <a:blip r:embed="rId3">
              <a:alphaModFix/>
            </a:blip>
            <a:srcRect b="0" l="0" r="0" t="0"/>
            <a:stretch/>
          </p:blipFill>
          <p:spPr>
            <a:xfrm>
              <a:off x="7506703" y="5399132"/>
              <a:ext cx="198374" cy="229311"/>
            </a:xfrm>
            <a:prstGeom prst="rect">
              <a:avLst/>
            </a:prstGeom>
            <a:noFill/>
            <a:ln>
              <a:noFill/>
            </a:ln>
          </p:spPr>
        </p:pic>
        <p:sp>
          <p:nvSpPr>
            <p:cNvPr id="105" name="Google Shape;105;p1"/>
            <p:cNvSpPr/>
            <p:nvPr/>
          </p:nvSpPr>
          <p:spPr>
            <a:xfrm>
              <a:off x="7756283" y="5295341"/>
              <a:ext cx="60960" cy="327660"/>
            </a:xfrm>
            <a:custGeom>
              <a:rect b="b" l="l" r="r" t="t"/>
              <a:pathLst>
                <a:path extrusionOk="0" h="327660" w="60959">
                  <a:moveTo>
                    <a:pt x="51219" y="108877"/>
                  </a:moveTo>
                  <a:lnTo>
                    <a:pt x="9702" y="108877"/>
                  </a:lnTo>
                  <a:lnTo>
                    <a:pt x="9702" y="327571"/>
                  </a:lnTo>
                  <a:lnTo>
                    <a:pt x="51219" y="327571"/>
                  </a:lnTo>
                  <a:lnTo>
                    <a:pt x="51219" y="108877"/>
                  </a:lnTo>
                  <a:close/>
                </a:path>
                <a:path extrusionOk="0" h="327660" w="60959">
                  <a:moveTo>
                    <a:pt x="38773" y="0"/>
                  </a:moveTo>
                  <a:lnTo>
                    <a:pt x="22148" y="0"/>
                  </a:lnTo>
                  <a:lnTo>
                    <a:pt x="14998" y="2997"/>
                  </a:lnTo>
                  <a:lnTo>
                    <a:pt x="3009" y="14998"/>
                  </a:lnTo>
                  <a:lnTo>
                    <a:pt x="0" y="22136"/>
                  </a:lnTo>
                  <a:lnTo>
                    <a:pt x="0" y="38747"/>
                  </a:lnTo>
                  <a:lnTo>
                    <a:pt x="3009" y="45910"/>
                  </a:lnTo>
                  <a:lnTo>
                    <a:pt x="9017" y="51892"/>
                  </a:lnTo>
                  <a:lnTo>
                    <a:pt x="14998" y="57912"/>
                  </a:lnTo>
                  <a:lnTo>
                    <a:pt x="22148" y="60883"/>
                  </a:lnTo>
                  <a:lnTo>
                    <a:pt x="38773" y="60883"/>
                  </a:lnTo>
                  <a:lnTo>
                    <a:pt x="45910" y="57912"/>
                  </a:lnTo>
                  <a:lnTo>
                    <a:pt x="57912" y="45910"/>
                  </a:lnTo>
                  <a:lnTo>
                    <a:pt x="60909" y="38747"/>
                  </a:lnTo>
                  <a:lnTo>
                    <a:pt x="60909" y="22136"/>
                  </a:lnTo>
                  <a:lnTo>
                    <a:pt x="57912" y="14998"/>
                  </a:lnTo>
                  <a:lnTo>
                    <a:pt x="45910" y="2997"/>
                  </a:lnTo>
                  <a:lnTo>
                    <a:pt x="38773" y="0"/>
                  </a:lnTo>
                  <a:close/>
                </a:path>
              </a:pathLst>
            </a:custGeom>
            <a:solidFill>
              <a:srgbClr val="C3C3C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06" name="Google Shape;106;p1"/>
            <p:cNvPicPr preferRelativeResize="0"/>
            <p:nvPr/>
          </p:nvPicPr>
          <p:blipFill rotWithShape="1">
            <a:blip r:embed="rId7">
              <a:alphaModFix/>
            </a:blip>
            <a:srcRect b="0" l="0" r="0" t="0"/>
            <a:stretch/>
          </p:blipFill>
          <p:spPr>
            <a:xfrm>
              <a:off x="7885935" y="5398689"/>
              <a:ext cx="232524" cy="229755"/>
            </a:xfrm>
            <a:prstGeom prst="rect">
              <a:avLst/>
            </a:prstGeom>
            <a:noFill/>
            <a:ln>
              <a:noFill/>
            </a:ln>
          </p:spPr>
        </p:pic>
        <p:pic>
          <p:nvPicPr>
            <p:cNvPr id="107" name="Google Shape;107;p1"/>
            <p:cNvPicPr preferRelativeResize="0"/>
            <p:nvPr/>
          </p:nvPicPr>
          <p:blipFill rotWithShape="1">
            <a:blip r:embed="rId8">
              <a:alphaModFix/>
            </a:blip>
            <a:srcRect b="0" l="0" r="0" t="0"/>
            <a:stretch/>
          </p:blipFill>
          <p:spPr>
            <a:xfrm>
              <a:off x="8193644" y="5398684"/>
              <a:ext cx="193776" cy="224231"/>
            </a:xfrm>
            <a:prstGeom prst="rect">
              <a:avLst/>
            </a:prstGeom>
            <a:noFill/>
            <a:ln>
              <a:noFill/>
            </a:ln>
          </p:spPr>
        </p:pic>
        <p:pic>
          <p:nvPicPr>
            <p:cNvPr id="108" name="Google Shape;108;p1"/>
            <p:cNvPicPr preferRelativeResize="0"/>
            <p:nvPr/>
          </p:nvPicPr>
          <p:blipFill rotWithShape="1">
            <a:blip r:embed="rId9">
              <a:alphaModFix/>
            </a:blip>
            <a:srcRect b="0" l="0" r="0" t="0"/>
            <a:stretch/>
          </p:blipFill>
          <p:spPr>
            <a:xfrm>
              <a:off x="8462650" y="5398691"/>
              <a:ext cx="191452" cy="229755"/>
            </a:xfrm>
            <a:prstGeom prst="rect">
              <a:avLst/>
            </a:prstGeom>
            <a:noFill/>
            <a:ln>
              <a:noFill/>
            </a:ln>
          </p:spPr>
        </p:pic>
        <p:sp>
          <p:nvSpPr>
            <p:cNvPr id="109" name="Google Shape;109;p1"/>
            <p:cNvSpPr/>
            <p:nvPr/>
          </p:nvSpPr>
          <p:spPr>
            <a:xfrm>
              <a:off x="8735745" y="5398684"/>
              <a:ext cx="330835" cy="224790"/>
            </a:xfrm>
            <a:custGeom>
              <a:rect b="b" l="l" r="r" t="t"/>
              <a:pathLst>
                <a:path extrusionOk="0" h="224789" w="330834">
                  <a:moveTo>
                    <a:pt x="247281" y="0"/>
                  </a:moveTo>
                  <a:lnTo>
                    <a:pt x="208089" y="10147"/>
                  </a:lnTo>
                  <a:lnTo>
                    <a:pt x="178092" y="40601"/>
                  </a:lnTo>
                  <a:lnTo>
                    <a:pt x="172410" y="31078"/>
                  </a:lnTo>
                  <a:lnTo>
                    <a:pt x="142074" y="5711"/>
                  </a:lnTo>
                  <a:lnTo>
                    <a:pt x="109804" y="0"/>
                  </a:lnTo>
                  <a:lnTo>
                    <a:pt x="102581" y="273"/>
                  </a:lnTo>
                  <a:lnTo>
                    <a:pt x="55600" y="19138"/>
                  </a:lnTo>
                  <a:lnTo>
                    <a:pt x="39687" y="39674"/>
                  </a:lnTo>
                  <a:lnTo>
                    <a:pt x="38760" y="39674"/>
                  </a:lnTo>
                  <a:lnTo>
                    <a:pt x="38760" y="5537"/>
                  </a:lnTo>
                  <a:lnTo>
                    <a:pt x="0" y="5537"/>
                  </a:lnTo>
                  <a:lnTo>
                    <a:pt x="0" y="224231"/>
                  </a:lnTo>
                  <a:lnTo>
                    <a:pt x="41541" y="224231"/>
                  </a:lnTo>
                  <a:lnTo>
                    <a:pt x="41541" y="110731"/>
                  </a:lnTo>
                  <a:lnTo>
                    <a:pt x="41826" y="101803"/>
                  </a:lnTo>
                  <a:lnTo>
                    <a:pt x="54865" y="60966"/>
                  </a:lnTo>
                  <a:lnTo>
                    <a:pt x="90906" y="38747"/>
                  </a:lnTo>
                  <a:lnTo>
                    <a:pt x="108432" y="38747"/>
                  </a:lnTo>
                  <a:lnTo>
                    <a:pt x="139560" y="65138"/>
                  </a:lnTo>
                  <a:lnTo>
                    <a:pt x="144411" y="224231"/>
                  </a:lnTo>
                  <a:lnTo>
                    <a:pt x="185928" y="224231"/>
                  </a:lnTo>
                  <a:lnTo>
                    <a:pt x="185928" y="104724"/>
                  </a:lnTo>
                  <a:lnTo>
                    <a:pt x="186735" y="90853"/>
                  </a:lnTo>
                  <a:lnTo>
                    <a:pt x="206374" y="49131"/>
                  </a:lnTo>
                  <a:lnTo>
                    <a:pt x="241757" y="38747"/>
                  </a:lnTo>
                  <a:lnTo>
                    <a:pt x="251891" y="38747"/>
                  </a:lnTo>
                  <a:lnTo>
                    <a:pt x="283895" y="63982"/>
                  </a:lnTo>
                  <a:lnTo>
                    <a:pt x="288823" y="94132"/>
                  </a:lnTo>
                  <a:lnTo>
                    <a:pt x="288823" y="224231"/>
                  </a:lnTo>
                  <a:lnTo>
                    <a:pt x="330339" y="224231"/>
                  </a:lnTo>
                  <a:lnTo>
                    <a:pt x="330339" y="96888"/>
                  </a:lnTo>
                  <a:lnTo>
                    <a:pt x="330121" y="87731"/>
                  </a:lnTo>
                  <a:lnTo>
                    <a:pt x="321973" y="44738"/>
                  </a:lnTo>
                  <a:lnTo>
                    <a:pt x="296454" y="12784"/>
                  </a:lnTo>
                  <a:lnTo>
                    <a:pt x="259400" y="519"/>
                  </a:lnTo>
                  <a:lnTo>
                    <a:pt x="247281" y="0"/>
                  </a:lnTo>
                  <a:close/>
                </a:path>
              </a:pathLst>
            </a:custGeom>
            <a:solidFill>
              <a:srgbClr val="C3C3C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 name="Google Shape;110;p1"/>
            <p:cNvSpPr/>
            <p:nvPr/>
          </p:nvSpPr>
          <p:spPr>
            <a:xfrm>
              <a:off x="9145447" y="5295341"/>
              <a:ext cx="60960" cy="327660"/>
            </a:xfrm>
            <a:custGeom>
              <a:rect b="b" l="l" r="r" t="t"/>
              <a:pathLst>
                <a:path extrusionOk="0" h="327660" w="60959">
                  <a:moveTo>
                    <a:pt x="51206" y="108877"/>
                  </a:moveTo>
                  <a:lnTo>
                    <a:pt x="9690" y="108877"/>
                  </a:lnTo>
                  <a:lnTo>
                    <a:pt x="9690" y="327571"/>
                  </a:lnTo>
                  <a:lnTo>
                    <a:pt x="51206" y="327571"/>
                  </a:lnTo>
                  <a:lnTo>
                    <a:pt x="51206" y="108877"/>
                  </a:lnTo>
                  <a:close/>
                </a:path>
                <a:path extrusionOk="0" h="327660" w="60959">
                  <a:moveTo>
                    <a:pt x="38773" y="0"/>
                  </a:moveTo>
                  <a:lnTo>
                    <a:pt x="22136" y="0"/>
                  </a:lnTo>
                  <a:lnTo>
                    <a:pt x="14985" y="2997"/>
                  </a:lnTo>
                  <a:lnTo>
                    <a:pt x="2997" y="14998"/>
                  </a:lnTo>
                  <a:lnTo>
                    <a:pt x="0" y="22136"/>
                  </a:lnTo>
                  <a:lnTo>
                    <a:pt x="0" y="38747"/>
                  </a:lnTo>
                  <a:lnTo>
                    <a:pt x="2997" y="45910"/>
                  </a:lnTo>
                  <a:lnTo>
                    <a:pt x="9004" y="51892"/>
                  </a:lnTo>
                  <a:lnTo>
                    <a:pt x="14985" y="57912"/>
                  </a:lnTo>
                  <a:lnTo>
                    <a:pt x="22136" y="60883"/>
                  </a:lnTo>
                  <a:lnTo>
                    <a:pt x="38773" y="60883"/>
                  </a:lnTo>
                  <a:lnTo>
                    <a:pt x="45910" y="57912"/>
                  </a:lnTo>
                  <a:lnTo>
                    <a:pt x="51892" y="51892"/>
                  </a:lnTo>
                  <a:lnTo>
                    <a:pt x="57899" y="45910"/>
                  </a:lnTo>
                  <a:lnTo>
                    <a:pt x="60909" y="38747"/>
                  </a:lnTo>
                  <a:lnTo>
                    <a:pt x="60909" y="22136"/>
                  </a:lnTo>
                  <a:lnTo>
                    <a:pt x="57899" y="14998"/>
                  </a:lnTo>
                  <a:lnTo>
                    <a:pt x="45910" y="2997"/>
                  </a:lnTo>
                  <a:lnTo>
                    <a:pt x="38773" y="0"/>
                  </a:lnTo>
                  <a:close/>
                </a:path>
              </a:pathLst>
            </a:custGeom>
            <a:solidFill>
              <a:srgbClr val="C3C3C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11" name="Google Shape;111;p1"/>
            <p:cNvPicPr preferRelativeResize="0"/>
            <p:nvPr/>
          </p:nvPicPr>
          <p:blipFill rotWithShape="1">
            <a:blip r:embed="rId10">
              <a:alphaModFix/>
            </a:blip>
            <a:srcRect b="0" l="0" r="0" t="0"/>
            <a:stretch/>
          </p:blipFill>
          <p:spPr>
            <a:xfrm>
              <a:off x="9272775" y="5398689"/>
              <a:ext cx="219621" cy="229755"/>
            </a:xfrm>
            <a:prstGeom prst="rect">
              <a:avLst/>
            </a:prstGeom>
            <a:noFill/>
            <a:ln>
              <a:noFill/>
            </a:ln>
          </p:spPr>
        </p:pic>
        <p:pic>
          <p:nvPicPr>
            <p:cNvPr id="112" name="Google Shape;112;p1"/>
            <p:cNvPicPr preferRelativeResize="0"/>
            <p:nvPr/>
          </p:nvPicPr>
          <p:blipFill rotWithShape="1">
            <a:blip r:embed="rId8">
              <a:alphaModFix/>
            </a:blip>
            <a:srcRect b="0" l="0" r="0" t="0"/>
            <a:stretch/>
          </p:blipFill>
          <p:spPr>
            <a:xfrm>
              <a:off x="9565276" y="5398684"/>
              <a:ext cx="193776" cy="224231"/>
            </a:xfrm>
            <a:prstGeom prst="rect">
              <a:avLst/>
            </a:prstGeom>
            <a:noFill/>
            <a:ln>
              <a:noFill/>
            </a:ln>
          </p:spPr>
        </p:pic>
        <p:sp>
          <p:nvSpPr>
            <p:cNvPr id="113" name="Google Shape;113;p1"/>
            <p:cNvSpPr/>
            <p:nvPr/>
          </p:nvSpPr>
          <p:spPr>
            <a:xfrm>
              <a:off x="9813018" y="5342855"/>
              <a:ext cx="150495" cy="285750"/>
            </a:xfrm>
            <a:custGeom>
              <a:rect b="b" l="l" r="r" t="t"/>
              <a:pathLst>
                <a:path extrusionOk="0" h="285750" w="150495">
                  <a:moveTo>
                    <a:pt x="89496" y="0"/>
                  </a:moveTo>
                  <a:lnTo>
                    <a:pt x="47993" y="0"/>
                  </a:lnTo>
                  <a:lnTo>
                    <a:pt x="47993" y="61366"/>
                  </a:lnTo>
                  <a:lnTo>
                    <a:pt x="0" y="61366"/>
                  </a:lnTo>
                  <a:lnTo>
                    <a:pt x="0" y="97345"/>
                  </a:lnTo>
                  <a:lnTo>
                    <a:pt x="47993" y="97345"/>
                  </a:lnTo>
                  <a:lnTo>
                    <a:pt x="47993" y="211315"/>
                  </a:lnTo>
                  <a:lnTo>
                    <a:pt x="52362" y="254520"/>
                  </a:lnTo>
                  <a:lnTo>
                    <a:pt x="83151" y="281818"/>
                  </a:lnTo>
                  <a:lnTo>
                    <a:pt x="117348" y="285584"/>
                  </a:lnTo>
                  <a:lnTo>
                    <a:pt x="123418" y="285051"/>
                  </a:lnTo>
                  <a:lnTo>
                    <a:pt x="139103" y="282879"/>
                  </a:lnTo>
                  <a:lnTo>
                    <a:pt x="145478" y="280974"/>
                  </a:lnTo>
                  <a:lnTo>
                    <a:pt x="150418" y="278206"/>
                  </a:lnTo>
                  <a:lnTo>
                    <a:pt x="150418" y="240360"/>
                  </a:lnTo>
                  <a:lnTo>
                    <a:pt x="146100" y="242824"/>
                  </a:lnTo>
                  <a:lnTo>
                    <a:pt x="141338" y="244525"/>
                  </a:lnTo>
                  <a:lnTo>
                    <a:pt x="130873" y="246367"/>
                  </a:lnTo>
                  <a:lnTo>
                    <a:pt x="125806" y="246824"/>
                  </a:lnTo>
                  <a:lnTo>
                    <a:pt x="112890" y="246824"/>
                  </a:lnTo>
                  <a:lnTo>
                    <a:pt x="89496" y="202692"/>
                  </a:lnTo>
                  <a:lnTo>
                    <a:pt x="89496" y="97345"/>
                  </a:lnTo>
                  <a:lnTo>
                    <a:pt x="149021" y="97345"/>
                  </a:lnTo>
                  <a:lnTo>
                    <a:pt x="149021" y="61366"/>
                  </a:lnTo>
                  <a:lnTo>
                    <a:pt x="89496" y="61366"/>
                  </a:lnTo>
                  <a:lnTo>
                    <a:pt x="89496" y="0"/>
                  </a:lnTo>
                  <a:close/>
                </a:path>
              </a:pathLst>
            </a:custGeom>
            <a:solidFill>
              <a:srgbClr val="C3C3C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14" name="Google Shape;114;p1"/>
            <p:cNvPicPr preferRelativeResize="0"/>
            <p:nvPr/>
          </p:nvPicPr>
          <p:blipFill rotWithShape="1">
            <a:blip r:embed="rId11">
              <a:alphaModFix/>
            </a:blip>
            <a:srcRect b="0" l="0" r="0" t="0"/>
            <a:stretch/>
          </p:blipFill>
          <p:spPr>
            <a:xfrm>
              <a:off x="10028030" y="5398689"/>
              <a:ext cx="232536" cy="229755"/>
            </a:xfrm>
            <a:prstGeom prst="rect">
              <a:avLst/>
            </a:prstGeom>
            <a:noFill/>
            <a:ln>
              <a:noFill/>
            </a:ln>
          </p:spPr>
        </p:pic>
        <p:sp>
          <p:nvSpPr>
            <p:cNvPr id="115" name="Google Shape;115;p1"/>
            <p:cNvSpPr/>
            <p:nvPr/>
          </p:nvSpPr>
          <p:spPr>
            <a:xfrm>
              <a:off x="4565596" y="3264858"/>
              <a:ext cx="754380" cy="2336800"/>
            </a:xfrm>
            <a:custGeom>
              <a:rect b="b" l="l" r="r" t="t"/>
              <a:pathLst>
                <a:path extrusionOk="0" h="2336800" w="754379">
                  <a:moveTo>
                    <a:pt x="754367" y="0"/>
                  </a:moveTo>
                  <a:lnTo>
                    <a:pt x="646961" y="0"/>
                  </a:lnTo>
                  <a:lnTo>
                    <a:pt x="600335" y="12699"/>
                  </a:lnTo>
                  <a:lnTo>
                    <a:pt x="554661" y="12699"/>
                  </a:lnTo>
                  <a:lnTo>
                    <a:pt x="466585" y="38099"/>
                  </a:lnTo>
                  <a:lnTo>
                    <a:pt x="424392" y="63499"/>
                  </a:lnTo>
                  <a:lnTo>
                    <a:pt x="383568" y="76199"/>
                  </a:lnTo>
                  <a:lnTo>
                    <a:pt x="344217" y="101599"/>
                  </a:lnTo>
                  <a:lnTo>
                    <a:pt x="306443" y="126999"/>
                  </a:lnTo>
                  <a:lnTo>
                    <a:pt x="270351" y="152399"/>
                  </a:lnTo>
                  <a:lnTo>
                    <a:pt x="236044" y="177799"/>
                  </a:lnTo>
                  <a:lnTo>
                    <a:pt x="203628" y="203199"/>
                  </a:lnTo>
                  <a:lnTo>
                    <a:pt x="173206" y="241299"/>
                  </a:lnTo>
                  <a:lnTo>
                    <a:pt x="144883" y="279399"/>
                  </a:lnTo>
                  <a:lnTo>
                    <a:pt x="118762" y="304799"/>
                  </a:lnTo>
                  <a:lnTo>
                    <a:pt x="94948" y="342899"/>
                  </a:lnTo>
                  <a:lnTo>
                    <a:pt x="73546" y="380999"/>
                  </a:lnTo>
                  <a:lnTo>
                    <a:pt x="54659" y="431799"/>
                  </a:lnTo>
                  <a:lnTo>
                    <a:pt x="38392" y="469899"/>
                  </a:lnTo>
                  <a:lnTo>
                    <a:pt x="24849" y="507999"/>
                  </a:lnTo>
                  <a:lnTo>
                    <a:pt x="14133" y="558799"/>
                  </a:lnTo>
                  <a:lnTo>
                    <a:pt x="6351" y="609599"/>
                  </a:lnTo>
                  <a:lnTo>
                    <a:pt x="1605" y="647699"/>
                  </a:lnTo>
                  <a:lnTo>
                    <a:pt x="0" y="698499"/>
                  </a:lnTo>
                  <a:lnTo>
                    <a:pt x="1761" y="749299"/>
                  </a:lnTo>
                  <a:lnTo>
                    <a:pt x="6967" y="800099"/>
                  </a:lnTo>
                  <a:lnTo>
                    <a:pt x="15496" y="838199"/>
                  </a:lnTo>
                  <a:lnTo>
                    <a:pt x="27228" y="888999"/>
                  </a:lnTo>
                  <a:lnTo>
                    <a:pt x="42043" y="939799"/>
                  </a:lnTo>
                  <a:lnTo>
                    <a:pt x="59821" y="977899"/>
                  </a:lnTo>
                  <a:lnTo>
                    <a:pt x="80442" y="1015999"/>
                  </a:lnTo>
                  <a:lnTo>
                    <a:pt x="103786" y="1066799"/>
                  </a:lnTo>
                  <a:lnTo>
                    <a:pt x="129732" y="1104899"/>
                  </a:lnTo>
                  <a:lnTo>
                    <a:pt x="158160" y="1142999"/>
                  </a:lnTo>
                  <a:lnTo>
                    <a:pt x="188950" y="1168399"/>
                  </a:lnTo>
                  <a:lnTo>
                    <a:pt x="158160" y="1206499"/>
                  </a:lnTo>
                  <a:lnTo>
                    <a:pt x="129732" y="1244599"/>
                  </a:lnTo>
                  <a:lnTo>
                    <a:pt x="103786" y="1282699"/>
                  </a:lnTo>
                  <a:lnTo>
                    <a:pt x="80442" y="1320799"/>
                  </a:lnTo>
                  <a:lnTo>
                    <a:pt x="59821" y="1371599"/>
                  </a:lnTo>
                  <a:lnTo>
                    <a:pt x="42043" y="1409699"/>
                  </a:lnTo>
                  <a:lnTo>
                    <a:pt x="27228" y="1460499"/>
                  </a:lnTo>
                  <a:lnTo>
                    <a:pt x="15496" y="1498599"/>
                  </a:lnTo>
                  <a:lnTo>
                    <a:pt x="6967" y="1549399"/>
                  </a:lnTo>
                  <a:lnTo>
                    <a:pt x="1761" y="1600199"/>
                  </a:lnTo>
                  <a:lnTo>
                    <a:pt x="0" y="1651000"/>
                  </a:lnTo>
                  <a:lnTo>
                    <a:pt x="1605" y="1701800"/>
                  </a:lnTo>
                  <a:lnTo>
                    <a:pt x="6351" y="1739900"/>
                  </a:lnTo>
                  <a:lnTo>
                    <a:pt x="14133" y="1790700"/>
                  </a:lnTo>
                  <a:lnTo>
                    <a:pt x="24849" y="1828800"/>
                  </a:lnTo>
                  <a:lnTo>
                    <a:pt x="38392" y="1879600"/>
                  </a:lnTo>
                  <a:lnTo>
                    <a:pt x="54659" y="1917700"/>
                  </a:lnTo>
                  <a:lnTo>
                    <a:pt x="73546" y="1955800"/>
                  </a:lnTo>
                  <a:lnTo>
                    <a:pt x="94948" y="1993900"/>
                  </a:lnTo>
                  <a:lnTo>
                    <a:pt x="118762" y="2032000"/>
                  </a:lnTo>
                  <a:lnTo>
                    <a:pt x="144883" y="2070100"/>
                  </a:lnTo>
                  <a:lnTo>
                    <a:pt x="173206" y="2108200"/>
                  </a:lnTo>
                  <a:lnTo>
                    <a:pt x="203628" y="2133600"/>
                  </a:lnTo>
                  <a:lnTo>
                    <a:pt x="236044" y="2171700"/>
                  </a:lnTo>
                  <a:lnTo>
                    <a:pt x="270351" y="2197100"/>
                  </a:lnTo>
                  <a:lnTo>
                    <a:pt x="306443" y="2222500"/>
                  </a:lnTo>
                  <a:lnTo>
                    <a:pt x="344217" y="2247900"/>
                  </a:lnTo>
                  <a:lnTo>
                    <a:pt x="383568" y="2273300"/>
                  </a:lnTo>
                  <a:lnTo>
                    <a:pt x="424392" y="2286000"/>
                  </a:lnTo>
                  <a:lnTo>
                    <a:pt x="466585" y="2298700"/>
                  </a:lnTo>
                  <a:lnTo>
                    <a:pt x="510043" y="2324100"/>
                  </a:lnTo>
                  <a:lnTo>
                    <a:pt x="554661" y="2324100"/>
                  </a:lnTo>
                  <a:lnTo>
                    <a:pt x="600335" y="2336800"/>
                  </a:lnTo>
                  <a:lnTo>
                    <a:pt x="754367" y="2336800"/>
                  </a:lnTo>
                  <a:lnTo>
                    <a:pt x="754367" y="2311400"/>
                  </a:lnTo>
                  <a:lnTo>
                    <a:pt x="600555" y="2311400"/>
                  </a:lnTo>
                  <a:lnTo>
                    <a:pt x="510681" y="2286000"/>
                  </a:lnTo>
                  <a:lnTo>
                    <a:pt x="425720" y="2260600"/>
                  </a:lnTo>
                  <a:lnTo>
                    <a:pt x="385364" y="2235200"/>
                  </a:lnTo>
                  <a:lnTo>
                    <a:pt x="346577" y="2209800"/>
                  </a:lnTo>
                  <a:lnTo>
                    <a:pt x="309471" y="2184400"/>
                  </a:lnTo>
                  <a:lnTo>
                    <a:pt x="274160" y="2159000"/>
                  </a:lnTo>
                  <a:lnTo>
                    <a:pt x="240756" y="2133600"/>
                  </a:lnTo>
                  <a:lnTo>
                    <a:pt x="209374" y="2108200"/>
                  </a:lnTo>
                  <a:lnTo>
                    <a:pt x="180126" y="2070100"/>
                  </a:lnTo>
                  <a:lnTo>
                    <a:pt x="153126" y="2032000"/>
                  </a:lnTo>
                  <a:lnTo>
                    <a:pt x="128488" y="1993900"/>
                  </a:lnTo>
                  <a:lnTo>
                    <a:pt x="106323" y="1955800"/>
                  </a:lnTo>
                  <a:lnTo>
                    <a:pt x="86746" y="1917700"/>
                  </a:lnTo>
                  <a:lnTo>
                    <a:pt x="69871" y="1879600"/>
                  </a:lnTo>
                  <a:lnTo>
                    <a:pt x="55809" y="1828800"/>
                  </a:lnTo>
                  <a:lnTo>
                    <a:pt x="44675" y="1790700"/>
                  </a:lnTo>
                  <a:lnTo>
                    <a:pt x="36582" y="1739900"/>
                  </a:lnTo>
                  <a:lnTo>
                    <a:pt x="31643" y="1701800"/>
                  </a:lnTo>
                  <a:lnTo>
                    <a:pt x="29972" y="1651000"/>
                  </a:lnTo>
                  <a:lnTo>
                    <a:pt x="31999" y="1600199"/>
                  </a:lnTo>
                  <a:lnTo>
                    <a:pt x="37981" y="1549399"/>
                  </a:lnTo>
                  <a:lnTo>
                    <a:pt x="47764" y="1498599"/>
                  </a:lnTo>
                  <a:lnTo>
                    <a:pt x="61198" y="1447799"/>
                  </a:lnTo>
                  <a:lnTo>
                    <a:pt x="78131" y="1396999"/>
                  </a:lnTo>
                  <a:lnTo>
                    <a:pt x="98412" y="1358899"/>
                  </a:lnTo>
                  <a:lnTo>
                    <a:pt x="121887" y="1308099"/>
                  </a:lnTo>
                  <a:lnTo>
                    <a:pt x="148406" y="1269999"/>
                  </a:lnTo>
                  <a:lnTo>
                    <a:pt x="177817" y="1231899"/>
                  </a:lnTo>
                  <a:lnTo>
                    <a:pt x="209969" y="1193799"/>
                  </a:lnTo>
                  <a:lnTo>
                    <a:pt x="250380" y="1193799"/>
                  </a:lnTo>
                  <a:lnTo>
                    <a:pt x="230936" y="1168399"/>
                  </a:lnTo>
                  <a:lnTo>
                    <a:pt x="250380" y="1155699"/>
                  </a:lnTo>
                  <a:lnTo>
                    <a:pt x="209969" y="1155699"/>
                  </a:lnTo>
                  <a:lnTo>
                    <a:pt x="177817" y="1117599"/>
                  </a:lnTo>
                  <a:lnTo>
                    <a:pt x="148406" y="1079499"/>
                  </a:lnTo>
                  <a:lnTo>
                    <a:pt x="121887" y="1028699"/>
                  </a:lnTo>
                  <a:lnTo>
                    <a:pt x="98412" y="990599"/>
                  </a:lnTo>
                  <a:lnTo>
                    <a:pt x="78131" y="939799"/>
                  </a:lnTo>
                  <a:lnTo>
                    <a:pt x="61198" y="901699"/>
                  </a:lnTo>
                  <a:lnTo>
                    <a:pt x="47764" y="850899"/>
                  </a:lnTo>
                  <a:lnTo>
                    <a:pt x="37981" y="800099"/>
                  </a:lnTo>
                  <a:lnTo>
                    <a:pt x="31999" y="749299"/>
                  </a:lnTo>
                  <a:lnTo>
                    <a:pt x="29972" y="698499"/>
                  </a:lnTo>
                  <a:lnTo>
                    <a:pt x="31643" y="647699"/>
                  </a:lnTo>
                  <a:lnTo>
                    <a:pt x="36582" y="609599"/>
                  </a:lnTo>
                  <a:lnTo>
                    <a:pt x="44675" y="558799"/>
                  </a:lnTo>
                  <a:lnTo>
                    <a:pt x="55809" y="507999"/>
                  </a:lnTo>
                  <a:lnTo>
                    <a:pt x="69871" y="469899"/>
                  </a:lnTo>
                  <a:lnTo>
                    <a:pt x="86746" y="431799"/>
                  </a:lnTo>
                  <a:lnTo>
                    <a:pt x="106323" y="393699"/>
                  </a:lnTo>
                  <a:lnTo>
                    <a:pt x="128488" y="355599"/>
                  </a:lnTo>
                  <a:lnTo>
                    <a:pt x="153126" y="317499"/>
                  </a:lnTo>
                  <a:lnTo>
                    <a:pt x="180126" y="279399"/>
                  </a:lnTo>
                  <a:lnTo>
                    <a:pt x="209374" y="241299"/>
                  </a:lnTo>
                  <a:lnTo>
                    <a:pt x="240756" y="215899"/>
                  </a:lnTo>
                  <a:lnTo>
                    <a:pt x="274160" y="177799"/>
                  </a:lnTo>
                  <a:lnTo>
                    <a:pt x="309471" y="152399"/>
                  </a:lnTo>
                  <a:lnTo>
                    <a:pt x="346577" y="126999"/>
                  </a:lnTo>
                  <a:lnTo>
                    <a:pt x="385364" y="114299"/>
                  </a:lnTo>
                  <a:lnTo>
                    <a:pt x="425720" y="88899"/>
                  </a:lnTo>
                  <a:lnTo>
                    <a:pt x="510681" y="63499"/>
                  </a:lnTo>
                  <a:lnTo>
                    <a:pt x="600555" y="38099"/>
                  </a:lnTo>
                  <a:lnTo>
                    <a:pt x="754367" y="38099"/>
                  </a:lnTo>
                  <a:lnTo>
                    <a:pt x="754367" y="0"/>
                  </a:lnTo>
                  <a:close/>
                </a:path>
                <a:path extrusionOk="0" h="2336800" w="754379">
                  <a:moveTo>
                    <a:pt x="250380" y="1193799"/>
                  </a:moveTo>
                  <a:lnTo>
                    <a:pt x="209969" y="1193799"/>
                  </a:lnTo>
                  <a:lnTo>
                    <a:pt x="229295" y="1206499"/>
                  </a:lnTo>
                  <a:lnTo>
                    <a:pt x="249296" y="1231899"/>
                  </a:lnTo>
                  <a:lnTo>
                    <a:pt x="269956" y="1244599"/>
                  </a:lnTo>
                  <a:lnTo>
                    <a:pt x="291261" y="1257299"/>
                  </a:lnTo>
                  <a:lnTo>
                    <a:pt x="260603" y="1295399"/>
                  </a:lnTo>
                  <a:lnTo>
                    <a:pt x="232867" y="1333499"/>
                  </a:lnTo>
                  <a:lnTo>
                    <a:pt x="208238" y="1371599"/>
                  </a:lnTo>
                  <a:lnTo>
                    <a:pt x="186896" y="1409699"/>
                  </a:lnTo>
                  <a:lnTo>
                    <a:pt x="169025" y="1460499"/>
                  </a:lnTo>
                  <a:lnTo>
                    <a:pt x="154808" y="1498599"/>
                  </a:lnTo>
                  <a:lnTo>
                    <a:pt x="144426" y="1549399"/>
                  </a:lnTo>
                  <a:lnTo>
                    <a:pt x="138064" y="1600199"/>
                  </a:lnTo>
                  <a:lnTo>
                    <a:pt x="135902" y="1651000"/>
                  </a:lnTo>
                  <a:lnTo>
                    <a:pt x="137956" y="1701800"/>
                  </a:lnTo>
                  <a:lnTo>
                    <a:pt x="144006" y="1739900"/>
                  </a:lnTo>
                  <a:lnTo>
                    <a:pt x="153882" y="1790700"/>
                  </a:lnTo>
                  <a:lnTo>
                    <a:pt x="167415" y="1828800"/>
                  </a:lnTo>
                  <a:lnTo>
                    <a:pt x="184437" y="1879600"/>
                  </a:lnTo>
                  <a:lnTo>
                    <a:pt x="204779" y="1917700"/>
                  </a:lnTo>
                  <a:lnTo>
                    <a:pt x="228272" y="1955800"/>
                  </a:lnTo>
                  <a:lnTo>
                    <a:pt x="254746" y="1993900"/>
                  </a:lnTo>
                  <a:lnTo>
                    <a:pt x="284033" y="2032000"/>
                  </a:lnTo>
                  <a:lnTo>
                    <a:pt x="315964" y="2057400"/>
                  </a:lnTo>
                  <a:lnTo>
                    <a:pt x="350369" y="2082800"/>
                  </a:lnTo>
                  <a:lnTo>
                    <a:pt x="387081" y="2120900"/>
                  </a:lnTo>
                  <a:lnTo>
                    <a:pt x="425929" y="2133600"/>
                  </a:lnTo>
                  <a:lnTo>
                    <a:pt x="466746" y="2159000"/>
                  </a:lnTo>
                  <a:lnTo>
                    <a:pt x="509361" y="2171700"/>
                  </a:lnTo>
                  <a:lnTo>
                    <a:pt x="553607" y="2184400"/>
                  </a:lnTo>
                  <a:lnTo>
                    <a:pt x="646313" y="2209800"/>
                  </a:lnTo>
                  <a:lnTo>
                    <a:pt x="754367" y="2209800"/>
                  </a:lnTo>
                  <a:lnTo>
                    <a:pt x="754367" y="2171700"/>
                  </a:lnTo>
                  <a:lnTo>
                    <a:pt x="599548" y="2171700"/>
                  </a:lnTo>
                  <a:lnTo>
                    <a:pt x="510189" y="2146300"/>
                  </a:lnTo>
                  <a:lnTo>
                    <a:pt x="468053" y="2120900"/>
                  </a:lnTo>
                  <a:lnTo>
                    <a:pt x="427863" y="2108200"/>
                  </a:lnTo>
                  <a:lnTo>
                    <a:pt x="389808" y="2082800"/>
                  </a:lnTo>
                  <a:lnTo>
                    <a:pt x="354076" y="2057400"/>
                  </a:lnTo>
                  <a:lnTo>
                    <a:pt x="320854" y="2019300"/>
                  </a:lnTo>
                  <a:lnTo>
                    <a:pt x="290331" y="1993900"/>
                  </a:lnTo>
                  <a:lnTo>
                    <a:pt x="262694" y="1955800"/>
                  </a:lnTo>
                  <a:lnTo>
                    <a:pt x="238132" y="1917700"/>
                  </a:lnTo>
                  <a:lnTo>
                    <a:pt x="216833" y="1879600"/>
                  </a:lnTo>
                  <a:lnTo>
                    <a:pt x="198985" y="1828800"/>
                  </a:lnTo>
                  <a:lnTo>
                    <a:pt x="184775" y="1790700"/>
                  </a:lnTo>
                  <a:lnTo>
                    <a:pt x="174393" y="1739900"/>
                  </a:lnTo>
                  <a:lnTo>
                    <a:pt x="168026" y="1701800"/>
                  </a:lnTo>
                  <a:lnTo>
                    <a:pt x="165862" y="1651000"/>
                  </a:lnTo>
                  <a:lnTo>
                    <a:pt x="168512" y="1600199"/>
                  </a:lnTo>
                  <a:lnTo>
                    <a:pt x="176293" y="1549399"/>
                  </a:lnTo>
                  <a:lnTo>
                    <a:pt x="188948" y="1498599"/>
                  </a:lnTo>
                  <a:lnTo>
                    <a:pt x="206222" y="1447799"/>
                  </a:lnTo>
                  <a:lnTo>
                    <a:pt x="227858" y="1396999"/>
                  </a:lnTo>
                  <a:lnTo>
                    <a:pt x="253601" y="1358899"/>
                  </a:lnTo>
                  <a:lnTo>
                    <a:pt x="283194" y="1320799"/>
                  </a:lnTo>
                  <a:lnTo>
                    <a:pt x="316382" y="1282699"/>
                  </a:lnTo>
                  <a:lnTo>
                    <a:pt x="388038" y="1282699"/>
                  </a:lnTo>
                  <a:lnTo>
                    <a:pt x="362915" y="1269999"/>
                  </a:lnTo>
                  <a:lnTo>
                    <a:pt x="338467" y="1257299"/>
                  </a:lnTo>
                  <a:lnTo>
                    <a:pt x="360293" y="1244599"/>
                  </a:lnTo>
                  <a:lnTo>
                    <a:pt x="312915" y="1244599"/>
                  </a:lnTo>
                  <a:lnTo>
                    <a:pt x="291392" y="1219199"/>
                  </a:lnTo>
                  <a:lnTo>
                    <a:pt x="270540" y="1206499"/>
                  </a:lnTo>
                  <a:lnTo>
                    <a:pt x="250380" y="1193799"/>
                  </a:lnTo>
                  <a:close/>
                </a:path>
                <a:path extrusionOk="0" h="2336800" w="754379">
                  <a:moveTo>
                    <a:pt x="388038" y="1282699"/>
                  </a:moveTo>
                  <a:lnTo>
                    <a:pt x="316382" y="1282699"/>
                  </a:lnTo>
                  <a:lnTo>
                    <a:pt x="339926" y="1295399"/>
                  </a:lnTo>
                  <a:lnTo>
                    <a:pt x="364082" y="1308099"/>
                  </a:lnTo>
                  <a:lnTo>
                    <a:pt x="388825" y="1320799"/>
                  </a:lnTo>
                  <a:lnTo>
                    <a:pt x="414134" y="1333499"/>
                  </a:lnTo>
                  <a:lnTo>
                    <a:pt x="378780" y="1371599"/>
                  </a:lnTo>
                  <a:lnTo>
                    <a:pt x="347762" y="1409699"/>
                  </a:lnTo>
                  <a:lnTo>
                    <a:pt x="321481" y="1447799"/>
                  </a:lnTo>
                  <a:lnTo>
                    <a:pt x="300340" y="1498599"/>
                  </a:lnTo>
                  <a:lnTo>
                    <a:pt x="284741" y="1549399"/>
                  </a:lnTo>
                  <a:lnTo>
                    <a:pt x="275087" y="1600199"/>
                  </a:lnTo>
                  <a:lnTo>
                    <a:pt x="271780" y="1651000"/>
                  </a:lnTo>
                  <a:lnTo>
                    <a:pt x="274628" y="1701800"/>
                  </a:lnTo>
                  <a:lnTo>
                    <a:pt x="282962" y="1739900"/>
                  </a:lnTo>
                  <a:lnTo>
                    <a:pt x="296461" y="1790700"/>
                  </a:lnTo>
                  <a:lnTo>
                    <a:pt x="314805" y="1828800"/>
                  </a:lnTo>
                  <a:lnTo>
                    <a:pt x="337676" y="1879600"/>
                  </a:lnTo>
                  <a:lnTo>
                    <a:pt x="364752" y="1917700"/>
                  </a:lnTo>
                  <a:lnTo>
                    <a:pt x="395716" y="1943100"/>
                  </a:lnTo>
                  <a:lnTo>
                    <a:pt x="430246" y="1981200"/>
                  </a:lnTo>
                  <a:lnTo>
                    <a:pt x="468024" y="2006600"/>
                  </a:lnTo>
                  <a:lnTo>
                    <a:pt x="508729" y="2032000"/>
                  </a:lnTo>
                  <a:lnTo>
                    <a:pt x="552042" y="2044700"/>
                  </a:lnTo>
                  <a:lnTo>
                    <a:pt x="597644" y="2057400"/>
                  </a:lnTo>
                  <a:lnTo>
                    <a:pt x="645215" y="2070100"/>
                  </a:lnTo>
                  <a:lnTo>
                    <a:pt x="754367" y="2070100"/>
                  </a:lnTo>
                  <a:lnTo>
                    <a:pt x="754367" y="2044700"/>
                  </a:lnTo>
                  <a:lnTo>
                    <a:pt x="694436" y="2044700"/>
                  </a:lnTo>
                  <a:lnTo>
                    <a:pt x="645247" y="2032000"/>
                  </a:lnTo>
                  <a:lnTo>
                    <a:pt x="597862" y="2032000"/>
                  </a:lnTo>
                  <a:lnTo>
                    <a:pt x="552653" y="2019300"/>
                  </a:lnTo>
                  <a:lnTo>
                    <a:pt x="509988" y="1993900"/>
                  </a:lnTo>
                  <a:lnTo>
                    <a:pt x="470240" y="1968500"/>
                  </a:lnTo>
                  <a:lnTo>
                    <a:pt x="433779" y="1943100"/>
                  </a:lnTo>
                  <a:lnTo>
                    <a:pt x="400977" y="1905000"/>
                  </a:lnTo>
                  <a:lnTo>
                    <a:pt x="372203" y="1866900"/>
                  </a:lnTo>
                  <a:lnTo>
                    <a:pt x="347830" y="1828800"/>
                  </a:lnTo>
                  <a:lnTo>
                    <a:pt x="328227" y="1790700"/>
                  </a:lnTo>
                  <a:lnTo>
                    <a:pt x="313766" y="1739900"/>
                  </a:lnTo>
                  <a:lnTo>
                    <a:pt x="304817" y="1701800"/>
                  </a:lnTo>
                  <a:lnTo>
                    <a:pt x="301752" y="1651000"/>
                  </a:lnTo>
                  <a:lnTo>
                    <a:pt x="305101" y="1600199"/>
                  </a:lnTo>
                  <a:lnTo>
                    <a:pt x="314867" y="1549399"/>
                  </a:lnTo>
                  <a:lnTo>
                    <a:pt x="330625" y="1498599"/>
                  </a:lnTo>
                  <a:lnTo>
                    <a:pt x="351950" y="1460499"/>
                  </a:lnTo>
                  <a:lnTo>
                    <a:pt x="378418" y="1409699"/>
                  </a:lnTo>
                  <a:lnTo>
                    <a:pt x="409604" y="1384299"/>
                  </a:lnTo>
                  <a:lnTo>
                    <a:pt x="445084" y="1346199"/>
                  </a:lnTo>
                  <a:lnTo>
                    <a:pt x="526404" y="1346199"/>
                  </a:lnTo>
                  <a:lnTo>
                    <a:pt x="473621" y="1320799"/>
                  </a:lnTo>
                  <a:lnTo>
                    <a:pt x="493266" y="1308099"/>
                  </a:lnTo>
                  <a:lnTo>
                    <a:pt x="440182" y="1308099"/>
                  </a:lnTo>
                  <a:lnTo>
                    <a:pt x="413805" y="1295399"/>
                  </a:lnTo>
                  <a:lnTo>
                    <a:pt x="388038" y="1282699"/>
                  </a:lnTo>
                  <a:close/>
                </a:path>
                <a:path extrusionOk="0" h="2336800" w="754379">
                  <a:moveTo>
                    <a:pt x="754367" y="2032000"/>
                  </a:moveTo>
                  <a:lnTo>
                    <a:pt x="739622" y="2044700"/>
                  </a:lnTo>
                  <a:lnTo>
                    <a:pt x="754367" y="2044700"/>
                  </a:lnTo>
                  <a:lnTo>
                    <a:pt x="754367" y="2032000"/>
                  </a:lnTo>
                  <a:close/>
                </a:path>
                <a:path extrusionOk="0" h="2336800" w="754379">
                  <a:moveTo>
                    <a:pt x="580932" y="1346199"/>
                  </a:moveTo>
                  <a:lnTo>
                    <a:pt x="445084" y="1346199"/>
                  </a:lnTo>
                  <a:lnTo>
                    <a:pt x="513969" y="1371599"/>
                  </a:lnTo>
                  <a:lnTo>
                    <a:pt x="549536" y="1371599"/>
                  </a:lnTo>
                  <a:lnTo>
                    <a:pt x="585787" y="1384299"/>
                  </a:lnTo>
                  <a:lnTo>
                    <a:pt x="543050" y="1409699"/>
                  </a:lnTo>
                  <a:lnTo>
                    <a:pt x="504822" y="1435099"/>
                  </a:lnTo>
                  <a:lnTo>
                    <a:pt x="471855" y="1473199"/>
                  </a:lnTo>
                  <a:lnTo>
                    <a:pt x="444904" y="1511299"/>
                  </a:lnTo>
                  <a:lnTo>
                    <a:pt x="424720" y="1549399"/>
                  </a:lnTo>
                  <a:lnTo>
                    <a:pt x="412058" y="1600199"/>
                  </a:lnTo>
                  <a:lnTo>
                    <a:pt x="407670" y="1651000"/>
                  </a:lnTo>
                  <a:lnTo>
                    <a:pt x="411430" y="1689100"/>
                  </a:lnTo>
                  <a:lnTo>
                    <a:pt x="422314" y="1739900"/>
                  </a:lnTo>
                  <a:lnTo>
                    <a:pt x="439727" y="1778000"/>
                  </a:lnTo>
                  <a:lnTo>
                    <a:pt x="463074" y="1816100"/>
                  </a:lnTo>
                  <a:lnTo>
                    <a:pt x="491759" y="1854200"/>
                  </a:lnTo>
                  <a:lnTo>
                    <a:pt x="525188" y="1879600"/>
                  </a:lnTo>
                  <a:lnTo>
                    <a:pt x="562765" y="1905000"/>
                  </a:lnTo>
                  <a:lnTo>
                    <a:pt x="603896" y="1917700"/>
                  </a:lnTo>
                  <a:lnTo>
                    <a:pt x="647984" y="1930400"/>
                  </a:lnTo>
                  <a:lnTo>
                    <a:pt x="754367" y="1930400"/>
                  </a:lnTo>
                  <a:lnTo>
                    <a:pt x="754367" y="1905000"/>
                  </a:lnTo>
                  <a:lnTo>
                    <a:pt x="648337" y="1905000"/>
                  </a:lnTo>
                  <a:lnTo>
                    <a:pt x="604925" y="1892300"/>
                  </a:lnTo>
                  <a:lnTo>
                    <a:pt x="564929" y="1866900"/>
                  </a:lnTo>
                  <a:lnTo>
                    <a:pt x="529082" y="1841500"/>
                  </a:lnTo>
                  <a:lnTo>
                    <a:pt x="498112" y="1816100"/>
                  </a:lnTo>
                  <a:lnTo>
                    <a:pt x="472753" y="1778000"/>
                  </a:lnTo>
                  <a:lnTo>
                    <a:pt x="453734" y="1739900"/>
                  </a:lnTo>
                  <a:lnTo>
                    <a:pt x="441786" y="1689100"/>
                  </a:lnTo>
                  <a:lnTo>
                    <a:pt x="437642" y="1651000"/>
                  </a:lnTo>
                  <a:lnTo>
                    <a:pt x="441786" y="1600199"/>
                  </a:lnTo>
                  <a:lnTo>
                    <a:pt x="453734" y="1562099"/>
                  </a:lnTo>
                  <a:lnTo>
                    <a:pt x="472753" y="1523999"/>
                  </a:lnTo>
                  <a:lnTo>
                    <a:pt x="498112" y="1485899"/>
                  </a:lnTo>
                  <a:lnTo>
                    <a:pt x="529082" y="1447799"/>
                  </a:lnTo>
                  <a:lnTo>
                    <a:pt x="564929" y="1422399"/>
                  </a:lnTo>
                  <a:lnTo>
                    <a:pt x="604925" y="1409699"/>
                  </a:lnTo>
                  <a:lnTo>
                    <a:pt x="648337" y="1396999"/>
                  </a:lnTo>
                  <a:lnTo>
                    <a:pt x="754367" y="1396999"/>
                  </a:lnTo>
                  <a:lnTo>
                    <a:pt x="754367" y="1358899"/>
                  </a:lnTo>
                  <a:lnTo>
                    <a:pt x="637009" y="1358899"/>
                  </a:lnTo>
                  <a:lnTo>
                    <a:pt x="580932" y="1346199"/>
                  </a:lnTo>
                  <a:close/>
                </a:path>
                <a:path extrusionOk="0" h="2336800" w="754379">
                  <a:moveTo>
                    <a:pt x="754367" y="1892300"/>
                  </a:moveTo>
                  <a:lnTo>
                    <a:pt x="739788" y="1905000"/>
                  </a:lnTo>
                  <a:lnTo>
                    <a:pt x="754367" y="1905000"/>
                  </a:lnTo>
                  <a:lnTo>
                    <a:pt x="754367" y="1892300"/>
                  </a:lnTo>
                  <a:close/>
                </a:path>
                <a:path extrusionOk="0" h="2336800" w="754379">
                  <a:moveTo>
                    <a:pt x="506758" y="1193799"/>
                  </a:moveTo>
                  <a:lnTo>
                    <a:pt x="431634" y="1193799"/>
                  </a:lnTo>
                  <a:lnTo>
                    <a:pt x="465804" y="1206499"/>
                  </a:lnTo>
                  <a:lnTo>
                    <a:pt x="501229" y="1219199"/>
                  </a:lnTo>
                  <a:lnTo>
                    <a:pt x="575462" y="1244599"/>
                  </a:lnTo>
                  <a:lnTo>
                    <a:pt x="539117" y="1257299"/>
                  </a:lnTo>
                  <a:lnTo>
                    <a:pt x="504340" y="1269999"/>
                  </a:lnTo>
                  <a:lnTo>
                    <a:pt x="471304" y="1295399"/>
                  </a:lnTo>
                  <a:lnTo>
                    <a:pt x="440182" y="1308099"/>
                  </a:lnTo>
                  <a:lnTo>
                    <a:pt x="493266" y="1308099"/>
                  </a:lnTo>
                  <a:lnTo>
                    <a:pt x="512910" y="1295399"/>
                  </a:lnTo>
                  <a:lnTo>
                    <a:pt x="554987" y="1282699"/>
                  </a:lnTo>
                  <a:lnTo>
                    <a:pt x="599500" y="1269999"/>
                  </a:lnTo>
                  <a:lnTo>
                    <a:pt x="646099" y="1257299"/>
                  </a:lnTo>
                  <a:lnTo>
                    <a:pt x="754367" y="1257299"/>
                  </a:lnTo>
                  <a:lnTo>
                    <a:pt x="754367" y="1231899"/>
                  </a:lnTo>
                  <a:lnTo>
                    <a:pt x="694436" y="1231899"/>
                  </a:lnTo>
                  <a:lnTo>
                    <a:pt x="645446" y="1219199"/>
                  </a:lnTo>
                  <a:lnTo>
                    <a:pt x="597703" y="1219199"/>
                  </a:lnTo>
                  <a:lnTo>
                    <a:pt x="551407" y="1206499"/>
                  </a:lnTo>
                  <a:lnTo>
                    <a:pt x="506758" y="1193799"/>
                  </a:lnTo>
                  <a:close/>
                </a:path>
                <a:path extrusionOk="0" h="2336800" w="754379">
                  <a:moveTo>
                    <a:pt x="360293" y="1104899"/>
                  </a:moveTo>
                  <a:lnTo>
                    <a:pt x="312915" y="1104899"/>
                  </a:lnTo>
                  <a:lnTo>
                    <a:pt x="333828" y="1117599"/>
                  </a:lnTo>
                  <a:lnTo>
                    <a:pt x="355658" y="1142999"/>
                  </a:lnTo>
                  <a:lnTo>
                    <a:pt x="378368" y="1155699"/>
                  </a:lnTo>
                  <a:lnTo>
                    <a:pt x="401916" y="1168399"/>
                  </a:lnTo>
                  <a:lnTo>
                    <a:pt x="378368" y="1193799"/>
                  </a:lnTo>
                  <a:lnTo>
                    <a:pt x="355658" y="1206499"/>
                  </a:lnTo>
                  <a:lnTo>
                    <a:pt x="333828" y="1219199"/>
                  </a:lnTo>
                  <a:lnTo>
                    <a:pt x="312915" y="1244599"/>
                  </a:lnTo>
                  <a:lnTo>
                    <a:pt x="360293" y="1244599"/>
                  </a:lnTo>
                  <a:lnTo>
                    <a:pt x="383127" y="1219199"/>
                  </a:lnTo>
                  <a:lnTo>
                    <a:pt x="406922" y="1206499"/>
                  </a:lnTo>
                  <a:lnTo>
                    <a:pt x="431634" y="1193799"/>
                  </a:lnTo>
                  <a:lnTo>
                    <a:pt x="506758" y="1193799"/>
                  </a:lnTo>
                  <a:lnTo>
                    <a:pt x="463956" y="1168399"/>
                  </a:lnTo>
                  <a:lnTo>
                    <a:pt x="506758" y="1155699"/>
                  </a:lnTo>
                  <a:lnTo>
                    <a:pt x="431634" y="1155699"/>
                  </a:lnTo>
                  <a:lnTo>
                    <a:pt x="406922" y="1142999"/>
                  </a:lnTo>
                  <a:lnTo>
                    <a:pt x="383127" y="1130299"/>
                  </a:lnTo>
                  <a:lnTo>
                    <a:pt x="360293" y="1104899"/>
                  </a:lnTo>
                  <a:close/>
                </a:path>
                <a:path extrusionOk="0" h="2336800" w="754379">
                  <a:moveTo>
                    <a:pt x="754367" y="1219199"/>
                  </a:moveTo>
                  <a:lnTo>
                    <a:pt x="724625" y="1219199"/>
                  </a:lnTo>
                  <a:lnTo>
                    <a:pt x="709584" y="1231899"/>
                  </a:lnTo>
                  <a:lnTo>
                    <a:pt x="754367" y="1231899"/>
                  </a:lnTo>
                  <a:lnTo>
                    <a:pt x="754367" y="1219199"/>
                  </a:lnTo>
                  <a:close/>
                </a:path>
                <a:path extrusionOk="0" h="2336800" w="754379">
                  <a:moveTo>
                    <a:pt x="754367" y="139699"/>
                  </a:moveTo>
                  <a:lnTo>
                    <a:pt x="646313" y="139699"/>
                  </a:lnTo>
                  <a:lnTo>
                    <a:pt x="599314" y="152399"/>
                  </a:lnTo>
                  <a:lnTo>
                    <a:pt x="553607" y="152399"/>
                  </a:lnTo>
                  <a:lnTo>
                    <a:pt x="509361" y="165099"/>
                  </a:lnTo>
                  <a:lnTo>
                    <a:pt x="466746" y="190499"/>
                  </a:lnTo>
                  <a:lnTo>
                    <a:pt x="425929" y="203199"/>
                  </a:lnTo>
                  <a:lnTo>
                    <a:pt x="387081" y="228599"/>
                  </a:lnTo>
                  <a:lnTo>
                    <a:pt x="350369" y="253999"/>
                  </a:lnTo>
                  <a:lnTo>
                    <a:pt x="315964" y="292099"/>
                  </a:lnTo>
                  <a:lnTo>
                    <a:pt x="284033" y="317499"/>
                  </a:lnTo>
                  <a:lnTo>
                    <a:pt x="254746" y="355599"/>
                  </a:lnTo>
                  <a:lnTo>
                    <a:pt x="228272" y="393699"/>
                  </a:lnTo>
                  <a:lnTo>
                    <a:pt x="204779" y="431799"/>
                  </a:lnTo>
                  <a:lnTo>
                    <a:pt x="184437" y="469899"/>
                  </a:lnTo>
                  <a:lnTo>
                    <a:pt x="167415" y="507999"/>
                  </a:lnTo>
                  <a:lnTo>
                    <a:pt x="153882" y="558799"/>
                  </a:lnTo>
                  <a:lnTo>
                    <a:pt x="144006" y="596899"/>
                  </a:lnTo>
                  <a:lnTo>
                    <a:pt x="137956" y="647699"/>
                  </a:lnTo>
                  <a:lnTo>
                    <a:pt x="135902" y="698499"/>
                  </a:lnTo>
                  <a:lnTo>
                    <a:pt x="138064" y="749299"/>
                  </a:lnTo>
                  <a:lnTo>
                    <a:pt x="144426" y="800099"/>
                  </a:lnTo>
                  <a:lnTo>
                    <a:pt x="154808" y="838199"/>
                  </a:lnTo>
                  <a:lnTo>
                    <a:pt x="169025" y="888999"/>
                  </a:lnTo>
                  <a:lnTo>
                    <a:pt x="186896" y="927099"/>
                  </a:lnTo>
                  <a:lnTo>
                    <a:pt x="208238" y="977899"/>
                  </a:lnTo>
                  <a:lnTo>
                    <a:pt x="232867" y="1015999"/>
                  </a:lnTo>
                  <a:lnTo>
                    <a:pt x="260603" y="1054099"/>
                  </a:lnTo>
                  <a:lnTo>
                    <a:pt x="291261" y="1079499"/>
                  </a:lnTo>
                  <a:lnTo>
                    <a:pt x="269956" y="1104899"/>
                  </a:lnTo>
                  <a:lnTo>
                    <a:pt x="249296" y="1117599"/>
                  </a:lnTo>
                  <a:lnTo>
                    <a:pt x="229295" y="1130299"/>
                  </a:lnTo>
                  <a:lnTo>
                    <a:pt x="209969" y="1155699"/>
                  </a:lnTo>
                  <a:lnTo>
                    <a:pt x="250380" y="1155699"/>
                  </a:lnTo>
                  <a:lnTo>
                    <a:pt x="270540" y="1142999"/>
                  </a:lnTo>
                  <a:lnTo>
                    <a:pt x="291392" y="1117599"/>
                  </a:lnTo>
                  <a:lnTo>
                    <a:pt x="312915" y="1104899"/>
                  </a:lnTo>
                  <a:lnTo>
                    <a:pt x="360293" y="1104899"/>
                  </a:lnTo>
                  <a:lnTo>
                    <a:pt x="338467" y="1092199"/>
                  </a:lnTo>
                  <a:lnTo>
                    <a:pt x="362915" y="1066799"/>
                  </a:lnTo>
                  <a:lnTo>
                    <a:pt x="316382" y="1066799"/>
                  </a:lnTo>
                  <a:lnTo>
                    <a:pt x="283194" y="1028699"/>
                  </a:lnTo>
                  <a:lnTo>
                    <a:pt x="253601" y="990599"/>
                  </a:lnTo>
                  <a:lnTo>
                    <a:pt x="227858" y="939799"/>
                  </a:lnTo>
                  <a:lnTo>
                    <a:pt x="206222" y="901699"/>
                  </a:lnTo>
                  <a:lnTo>
                    <a:pt x="188948" y="850899"/>
                  </a:lnTo>
                  <a:lnTo>
                    <a:pt x="176293" y="800099"/>
                  </a:lnTo>
                  <a:lnTo>
                    <a:pt x="168512" y="749299"/>
                  </a:lnTo>
                  <a:lnTo>
                    <a:pt x="165862" y="698499"/>
                  </a:lnTo>
                  <a:lnTo>
                    <a:pt x="168026" y="647699"/>
                  </a:lnTo>
                  <a:lnTo>
                    <a:pt x="174393" y="596899"/>
                  </a:lnTo>
                  <a:lnTo>
                    <a:pt x="184775" y="558799"/>
                  </a:lnTo>
                  <a:lnTo>
                    <a:pt x="198985" y="507999"/>
                  </a:lnTo>
                  <a:lnTo>
                    <a:pt x="216833" y="469899"/>
                  </a:lnTo>
                  <a:lnTo>
                    <a:pt x="238132" y="431799"/>
                  </a:lnTo>
                  <a:lnTo>
                    <a:pt x="262694" y="393699"/>
                  </a:lnTo>
                  <a:lnTo>
                    <a:pt x="290331" y="355599"/>
                  </a:lnTo>
                  <a:lnTo>
                    <a:pt x="320854" y="330199"/>
                  </a:lnTo>
                  <a:lnTo>
                    <a:pt x="354076" y="292099"/>
                  </a:lnTo>
                  <a:lnTo>
                    <a:pt x="389808" y="266699"/>
                  </a:lnTo>
                  <a:lnTo>
                    <a:pt x="427863" y="241299"/>
                  </a:lnTo>
                  <a:lnTo>
                    <a:pt x="468053" y="215899"/>
                  </a:lnTo>
                  <a:lnTo>
                    <a:pt x="510189" y="203199"/>
                  </a:lnTo>
                  <a:lnTo>
                    <a:pt x="599548" y="177799"/>
                  </a:lnTo>
                  <a:lnTo>
                    <a:pt x="646395" y="165099"/>
                  </a:lnTo>
                  <a:lnTo>
                    <a:pt x="754367" y="165099"/>
                  </a:lnTo>
                  <a:lnTo>
                    <a:pt x="754367" y="139699"/>
                  </a:lnTo>
                  <a:close/>
                </a:path>
                <a:path extrusionOk="0" h="2336800" w="754379">
                  <a:moveTo>
                    <a:pt x="493266" y="1028699"/>
                  </a:moveTo>
                  <a:lnTo>
                    <a:pt x="440182" y="1028699"/>
                  </a:lnTo>
                  <a:lnTo>
                    <a:pt x="471304" y="1054099"/>
                  </a:lnTo>
                  <a:lnTo>
                    <a:pt x="504340" y="1079499"/>
                  </a:lnTo>
                  <a:lnTo>
                    <a:pt x="539117" y="1092199"/>
                  </a:lnTo>
                  <a:lnTo>
                    <a:pt x="575462" y="1104899"/>
                  </a:lnTo>
                  <a:lnTo>
                    <a:pt x="501229" y="1130299"/>
                  </a:lnTo>
                  <a:lnTo>
                    <a:pt x="465804" y="1142999"/>
                  </a:lnTo>
                  <a:lnTo>
                    <a:pt x="431634" y="1155699"/>
                  </a:lnTo>
                  <a:lnTo>
                    <a:pt x="506758" y="1155699"/>
                  </a:lnTo>
                  <a:lnTo>
                    <a:pt x="551407" y="1142999"/>
                  </a:lnTo>
                  <a:lnTo>
                    <a:pt x="645446" y="1117599"/>
                  </a:lnTo>
                  <a:lnTo>
                    <a:pt x="754367" y="1117599"/>
                  </a:lnTo>
                  <a:lnTo>
                    <a:pt x="754367" y="1092199"/>
                  </a:lnTo>
                  <a:lnTo>
                    <a:pt x="646099" y="1092199"/>
                  </a:lnTo>
                  <a:lnTo>
                    <a:pt x="599500" y="1079499"/>
                  </a:lnTo>
                  <a:lnTo>
                    <a:pt x="554987" y="1066799"/>
                  </a:lnTo>
                  <a:lnTo>
                    <a:pt x="512910" y="1041399"/>
                  </a:lnTo>
                  <a:lnTo>
                    <a:pt x="493266" y="1028699"/>
                  </a:lnTo>
                  <a:close/>
                </a:path>
                <a:path extrusionOk="0" h="2336800" w="754379">
                  <a:moveTo>
                    <a:pt x="754367" y="1079499"/>
                  </a:moveTo>
                  <a:lnTo>
                    <a:pt x="739623" y="1092199"/>
                  </a:lnTo>
                  <a:lnTo>
                    <a:pt x="754367" y="1092199"/>
                  </a:lnTo>
                  <a:lnTo>
                    <a:pt x="754367" y="1079499"/>
                  </a:lnTo>
                  <a:close/>
                </a:path>
                <a:path extrusionOk="0" h="2336800" w="754379">
                  <a:moveTo>
                    <a:pt x="754367" y="279399"/>
                  </a:moveTo>
                  <a:lnTo>
                    <a:pt x="645215" y="279399"/>
                  </a:lnTo>
                  <a:lnTo>
                    <a:pt x="597644" y="292099"/>
                  </a:lnTo>
                  <a:lnTo>
                    <a:pt x="552042" y="304799"/>
                  </a:lnTo>
                  <a:lnTo>
                    <a:pt x="508729" y="317499"/>
                  </a:lnTo>
                  <a:lnTo>
                    <a:pt x="468024" y="342899"/>
                  </a:lnTo>
                  <a:lnTo>
                    <a:pt x="430246" y="368299"/>
                  </a:lnTo>
                  <a:lnTo>
                    <a:pt x="395716" y="393699"/>
                  </a:lnTo>
                  <a:lnTo>
                    <a:pt x="364752" y="431799"/>
                  </a:lnTo>
                  <a:lnTo>
                    <a:pt x="337676" y="469899"/>
                  </a:lnTo>
                  <a:lnTo>
                    <a:pt x="314805" y="507999"/>
                  </a:lnTo>
                  <a:lnTo>
                    <a:pt x="296461" y="558799"/>
                  </a:lnTo>
                  <a:lnTo>
                    <a:pt x="282962" y="596899"/>
                  </a:lnTo>
                  <a:lnTo>
                    <a:pt x="274628" y="647699"/>
                  </a:lnTo>
                  <a:lnTo>
                    <a:pt x="271780" y="698499"/>
                  </a:lnTo>
                  <a:lnTo>
                    <a:pt x="275087" y="749299"/>
                  </a:lnTo>
                  <a:lnTo>
                    <a:pt x="284741" y="800099"/>
                  </a:lnTo>
                  <a:lnTo>
                    <a:pt x="300340" y="850899"/>
                  </a:lnTo>
                  <a:lnTo>
                    <a:pt x="321481" y="901699"/>
                  </a:lnTo>
                  <a:lnTo>
                    <a:pt x="347762" y="939799"/>
                  </a:lnTo>
                  <a:lnTo>
                    <a:pt x="378780" y="977899"/>
                  </a:lnTo>
                  <a:lnTo>
                    <a:pt x="414134" y="1015999"/>
                  </a:lnTo>
                  <a:lnTo>
                    <a:pt x="388825" y="1028699"/>
                  </a:lnTo>
                  <a:lnTo>
                    <a:pt x="364082" y="1041399"/>
                  </a:lnTo>
                  <a:lnTo>
                    <a:pt x="339926" y="1054099"/>
                  </a:lnTo>
                  <a:lnTo>
                    <a:pt x="316382" y="1066799"/>
                  </a:lnTo>
                  <a:lnTo>
                    <a:pt x="362915" y="1066799"/>
                  </a:lnTo>
                  <a:lnTo>
                    <a:pt x="388038" y="1054099"/>
                  </a:lnTo>
                  <a:lnTo>
                    <a:pt x="413805" y="1041399"/>
                  </a:lnTo>
                  <a:lnTo>
                    <a:pt x="440182" y="1028699"/>
                  </a:lnTo>
                  <a:lnTo>
                    <a:pt x="493266" y="1028699"/>
                  </a:lnTo>
                  <a:lnTo>
                    <a:pt x="473621" y="1015999"/>
                  </a:lnTo>
                  <a:lnTo>
                    <a:pt x="526404" y="1003299"/>
                  </a:lnTo>
                  <a:lnTo>
                    <a:pt x="445084" y="1003299"/>
                  </a:lnTo>
                  <a:lnTo>
                    <a:pt x="409604" y="965199"/>
                  </a:lnTo>
                  <a:lnTo>
                    <a:pt x="378418" y="927099"/>
                  </a:lnTo>
                  <a:lnTo>
                    <a:pt x="351950" y="888999"/>
                  </a:lnTo>
                  <a:lnTo>
                    <a:pt x="330625" y="850899"/>
                  </a:lnTo>
                  <a:lnTo>
                    <a:pt x="314867" y="800099"/>
                  </a:lnTo>
                  <a:lnTo>
                    <a:pt x="305101" y="749299"/>
                  </a:lnTo>
                  <a:lnTo>
                    <a:pt x="301752" y="698499"/>
                  </a:lnTo>
                  <a:lnTo>
                    <a:pt x="304817" y="647699"/>
                  </a:lnTo>
                  <a:lnTo>
                    <a:pt x="313766" y="596899"/>
                  </a:lnTo>
                  <a:lnTo>
                    <a:pt x="328227" y="558799"/>
                  </a:lnTo>
                  <a:lnTo>
                    <a:pt x="347830" y="507999"/>
                  </a:lnTo>
                  <a:lnTo>
                    <a:pt x="372203" y="469899"/>
                  </a:lnTo>
                  <a:lnTo>
                    <a:pt x="400977" y="431799"/>
                  </a:lnTo>
                  <a:lnTo>
                    <a:pt x="433779" y="406399"/>
                  </a:lnTo>
                  <a:lnTo>
                    <a:pt x="470240" y="380999"/>
                  </a:lnTo>
                  <a:lnTo>
                    <a:pt x="509988" y="355599"/>
                  </a:lnTo>
                  <a:lnTo>
                    <a:pt x="552653" y="330199"/>
                  </a:lnTo>
                  <a:lnTo>
                    <a:pt x="597862" y="317499"/>
                  </a:lnTo>
                  <a:lnTo>
                    <a:pt x="645247" y="304799"/>
                  </a:lnTo>
                  <a:lnTo>
                    <a:pt x="754367" y="304799"/>
                  </a:lnTo>
                  <a:lnTo>
                    <a:pt x="754367" y="279399"/>
                  </a:lnTo>
                  <a:close/>
                </a:path>
                <a:path extrusionOk="0" h="2336800" w="754379">
                  <a:moveTo>
                    <a:pt x="754367" y="419099"/>
                  </a:moveTo>
                  <a:lnTo>
                    <a:pt x="603896" y="419099"/>
                  </a:lnTo>
                  <a:lnTo>
                    <a:pt x="562765" y="444499"/>
                  </a:lnTo>
                  <a:lnTo>
                    <a:pt x="525188" y="469899"/>
                  </a:lnTo>
                  <a:lnTo>
                    <a:pt x="491759" y="495299"/>
                  </a:lnTo>
                  <a:lnTo>
                    <a:pt x="463074" y="533399"/>
                  </a:lnTo>
                  <a:lnTo>
                    <a:pt x="439727" y="571499"/>
                  </a:lnTo>
                  <a:lnTo>
                    <a:pt x="422314" y="609599"/>
                  </a:lnTo>
                  <a:lnTo>
                    <a:pt x="411430" y="647699"/>
                  </a:lnTo>
                  <a:lnTo>
                    <a:pt x="407670" y="698499"/>
                  </a:lnTo>
                  <a:lnTo>
                    <a:pt x="412058" y="749299"/>
                  </a:lnTo>
                  <a:lnTo>
                    <a:pt x="424720" y="800099"/>
                  </a:lnTo>
                  <a:lnTo>
                    <a:pt x="444904" y="838199"/>
                  </a:lnTo>
                  <a:lnTo>
                    <a:pt x="471855" y="876299"/>
                  </a:lnTo>
                  <a:lnTo>
                    <a:pt x="504822" y="914399"/>
                  </a:lnTo>
                  <a:lnTo>
                    <a:pt x="543050" y="939799"/>
                  </a:lnTo>
                  <a:lnTo>
                    <a:pt x="585787" y="965199"/>
                  </a:lnTo>
                  <a:lnTo>
                    <a:pt x="549536" y="965199"/>
                  </a:lnTo>
                  <a:lnTo>
                    <a:pt x="513969" y="977899"/>
                  </a:lnTo>
                  <a:lnTo>
                    <a:pt x="445084" y="1003299"/>
                  </a:lnTo>
                  <a:lnTo>
                    <a:pt x="526404" y="1003299"/>
                  </a:lnTo>
                  <a:lnTo>
                    <a:pt x="580932" y="990599"/>
                  </a:lnTo>
                  <a:lnTo>
                    <a:pt x="637009" y="990599"/>
                  </a:lnTo>
                  <a:lnTo>
                    <a:pt x="694436" y="977899"/>
                  </a:lnTo>
                  <a:lnTo>
                    <a:pt x="754367" y="977899"/>
                  </a:lnTo>
                  <a:lnTo>
                    <a:pt x="754367" y="952499"/>
                  </a:lnTo>
                  <a:lnTo>
                    <a:pt x="648337" y="952499"/>
                  </a:lnTo>
                  <a:lnTo>
                    <a:pt x="604925" y="939799"/>
                  </a:lnTo>
                  <a:lnTo>
                    <a:pt x="564929" y="914399"/>
                  </a:lnTo>
                  <a:lnTo>
                    <a:pt x="529082" y="888999"/>
                  </a:lnTo>
                  <a:lnTo>
                    <a:pt x="498112" y="863599"/>
                  </a:lnTo>
                  <a:lnTo>
                    <a:pt x="472753" y="825499"/>
                  </a:lnTo>
                  <a:lnTo>
                    <a:pt x="453734" y="787399"/>
                  </a:lnTo>
                  <a:lnTo>
                    <a:pt x="441786" y="749299"/>
                  </a:lnTo>
                  <a:lnTo>
                    <a:pt x="437642" y="698499"/>
                  </a:lnTo>
                  <a:lnTo>
                    <a:pt x="441786" y="647699"/>
                  </a:lnTo>
                  <a:lnTo>
                    <a:pt x="453734" y="609599"/>
                  </a:lnTo>
                  <a:lnTo>
                    <a:pt x="472753" y="571499"/>
                  </a:lnTo>
                  <a:lnTo>
                    <a:pt x="498112" y="533399"/>
                  </a:lnTo>
                  <a:lnTo>
                    <a:pt x="529082" y="495299"/>
                  </a:lnTo>
                  <a:lnTo>
                    <a:pt x="564929" y="469899"/>
                  </a:lnTo>
                  <a:lnTo>
                    <a:pt x="604925" y="457199"/>
                  </a:lnTo>
                  <a:lnTo>
                    <a:pt x="648337" y="444499"/>
                  </a:lnTo>
                  <a:lnTo>
                    <a:pt x="754367" y="444499"/>
                  </a:lnTo>
                  <a:lnTo>
                    <a:pt x="754367" y="419099"/>
                  </a:lnTo>
                  <a:close/>
                </a:path>
                <a:path extrusionOk="0" h="2336800" w="754379">
                  <a:moveTo>
                    <a:pt x="754367" y="977899"/>
                  </a:moveTo>
                  <a:lnTo>
                    <a:pt x="694436" y="977899"/>
                  </a:lnTo>
                  <a:lnTo>
                    <a:pt x="709547" y="990599"/>
                  </a:lnTo>
                  <a:lnTo>
                    <a:pt x="754367" y="990599"/>
                  </a:lnTo>
                  <a:lnTo>
                    <a:pt x="754367" y="977899"/>
                  </a:lnTo>
                  <a:close/>
                </a:path>
                <a:path extrusionOk="0" h="2336800" w="754379">
                  <a:moveTo>
                    <a:pt x="724854" y="406399"/>
                  </a:moveTo>
                  <a:lnTo>
                    <a:pt x="694436" y="406399"/>
                  </a:lnTo>
                  <a:lnTo>
                    <a:pt x="647984" y="419099"/>
                  </a:lnTo>
                  <a:lnTo>
                    <a:pt x="739732" y="419099"/>
                  </a:lnTo>
                  <a:lnTo>
                    <a:pt x="724854" y="406399"/>
                  </a:lnTo>
                  <a:close/>
                </a:path>
                <a:path extrusionOk="0" h="2336800" w="754379">
                  <a:moveTo>
                    <a:pt x="754367" y="165099"/>
                  </a:moveTo>
                  <a:lnTo>
                    <a:pt x="739548" y="165099"/>
                  </a:lnTo>
                  <a:lnTo>
                    <a:pt x="754367" y="177799"/>
                  </a:lnTo>
                  <a:lnTo>
                    <a:pt x="754367" y="165099"/>
                  </a:lnTo>
                  <a:close/>
                </a:path>
              </a:pathLst>
            </a:custGeom>
            <a:solidFill>
              <a:srgbClr val="D9E02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 name="Google Shape;116;p1"/>
            <p:cNvSpPr/>
            <p:nvPr/>
          </p:nvSpPr>
          <p:spPr>
            <a:xfrm>
              <a:off x="3074438" y="3264860"/>
              <a:ext cx="1099185" cy="2336800"/>
            </a:xfrm>
            <a:custGeom>
              <a:rect b="b" l="l" r="r" t="t"/>
              <a:pathLst>
                <a:path extrusionOk="0" h="2336800" w="1099185">
                  <a:moveTo>
                    <a:pt x="930684" y="1193800"/>
                  </a:moveTo>
                  <a:lnTo>
                    <a:pt x="889139" y="1193800"/>
                  </a:lnTo>
                  <a:lnTo>
                    <a:pt x="921287" y="1231900"/>
                  </a:lnTo>
                  <a:lnTo>
                    <a:pt x="950697" y="1270000"/>
                  </a:lnTo>
                  <a:lnTo>
                    <a:pt x="977215" y="1308100"/>
                  </a:lnTo>
                  <a:lnTo>
                    <a:pt x="1000691" y="1358900"/>
                  </a:lnTo>
                  <a:lnTo>
                    <a:pt x="1020972" y="1397000"/>
                  </a:lnTo>
                  <a:lnTo>
                    <a:pt x="1037906" y="1447800"/>
                  </a:lnTo>
                  <a:lnTo>
                    <a:pt x="1051341" y="1498600"/>
                  </a:lnTo>
                  <a:lnTo>
                    <a:pt x="1061126" y="1549400"/>
                  </a:lnTo>
                  <a:lnTo>
                    <a:pt x="1067108" y="1600200"/>
                  </a:lnTo>
                  <a:lnTo>
                    <a:pt x="1069136" y="1651000"/>
                  </a:lnTo>
                  <a:lnTo>
                    <a:pt x="1067465" y="1701800"/>
                  </a:lnTo>
                  <a:lnTo>
                    <a:pt x="1062526" y="1739900"/>
                  </a:lnTo>
                  <a:lnTo>
                    <a:pt x="1054432" y="1790700"/>
                  </a:lnTo>
                  <a:lnTo>
                    <a:pt x="1043298" y="1828800"/>
                  </a:lnTo>
                  <a:lnTo>
                    <a:pt x="1029236" y="1879600"/>
                  </a:lnTo>
                  <a:lnTo>
                    <a:pt x="1012359" y="1917700"/>
                  </a:lnTo>
                  <a:lnTo>
                    <a:pt x="992782" y="1955800"/>
                  </a:lnTo>
                  <a:lnTo>
                    <a:pt x="970617" y="1993900"/>
                  </a:lnTo>
                  <a:lnTo>
                    <a:pt x="945977" y="2032000"/>
                  </a:lnTo>
                  <a:lnTo>
                    <a:pt x="918976" y="2070100"/>
                  </a:lnTo>
                  <a:lnTo>
                    <a:pt x="889728" y="2108200"/>
                  </a:lnTo>
                  <a:lnTo>
                    <a:pt x="858345" y="2133600"/>
                  </a:lnTo>
                  <a:lnTo>
                    <a:pt x="824941" y="2159000"/>
                  </a:lnTo>
                  <a:lnTo>
                    <a:pt x="789628" y="2184400"/>
                  </a:lnTo>
                  <a:lnTo>
                    <a:pt x="752522" y="2209800"/>
                  </a:lnTo>
                  <a:lnTo>
                    <a:pt x="713734" y="2235200"/>
                  </a:lnTo>
                  <a:lnTo>
                    <a:pt x="673378" y="2260600"/>
                  </a:lnTo>
                  <a:lnTo>
                    <a:pt x="588415" y="2286000"/>
                  </a:lnTo>
                  <a:lnTo>
                    <a:pt x="498540" y="2311400"/>
                  </a:lnTo>
                  <a:lnTo>
                    <a:pt x="0" y="2311400"/>
                  </a:lnTo>
                  <a:lnTo>
                    <a:pt x="0" y="2336800"/>
                  </a:lnTo>
                  <a:lnTo>
                    <a:pt x="499422" y="2336800"/>
                  </a:lnTo>
                  <a:lnTo>
                    <a:pt x="545053" y="2324100"/>
                  </a:lnTo>
                  <a:lnTo>
                    <a:pt x="589627" y="2324100"/>
                  </a:lnTo>
                  <a:lnTo>
                    <a:pt x="633041" y="2298700"/>
                  </a:lnTo>
                  <a:lnTo>
                    <a:pt x="675191" y="2286000"/>
                  </a:lnTo>
                  <a:lnTo>
                    <a:pt x="715972" y="2273300"/>
                  </a:lnTo>
                  <a:lnTo>
                    <a:pt x="755281" y="2247900"/>
                  </a:lnTo>
                  <a:lnTo>
                    <a:pt x="793014" y="2222500"/>
                  </a:lnTo>
                  <a:lnTo>
                    <a:pt x="829066" y="2197100"/>
                  </a:lnTo>
                  <a:lnTo>
                    <a:pt x="863334" y="2171700"/>
                  </a:lnTo>
                  <a:lnTo>
                    <a:pt x="895713" y="2133600"/>
                  </a:lnTo>
                  <a:lnTo>
                    <a:pt x="926100" y="2108200"/>
                  </a:lnTo>
                  <a:lnTo>
                    <a:pt x="954390" y="2070100"/>
                  </a:lnTo>
                  <a:lnTo>
                    <a:pt x="980480" y="2032000"/>
                  </a:lnTo>
                  <a:lnTo>
                    <a:pt x="1004265" y="1993900"/>
                  </a:lnTo>
                  <a:lnTo>
                    <a:pt x="1025641" y="1955800"/>
                  </a:lnTo>
                  <a:lnTo>
                    <a:pt x="1044505" y="1917700"/>
                  </a:lnTo>
                  <a:lnTo>
                    <a:pt x="1060752" y="1879600"/>
                  </a:lnTo>
                  <a:lnTo>
                    <a:pt x="1074278" y="1828800"/>
                  </a:lnTo>
                  <a:lnTo>
                    <a:pt x="1084980" y="1790700"/>
                  </a:lnTo>
                  <a:lnTo>
                    <a:pt x="1092753" y="1739900"/>
                  </a:lnTo>
                  <a:lnTo>
                    <a:pt x="1097492" y="1701800"/>
                  </a:lnTo>
                  <a:lnTo>
                    <a:pt x="1099096" y="1651000"/>
                  </a:lnTo>
                  <a:lnTo>
                    <a:pt x="1097334" y="1600200"/>
                  </a:lnTo>
                  <a:lnTo>
                    <a:pt x="1092129" y="1549400"/>
                  </a:lnTo>
                  <a:lnTo>
                    <a:pt x="1083602" y="1498600"/>
                  </a:lnTo>
                  <a:lnTo>
                    <a:pt x="1071871" y="1460500"/>
                  </a:lnTo>
                  <a:lnTo>
                    <a:pt x="1057058" y="1409700"/>
                  </a:lnTo>
                  <a:lnTo>
                    <a:pt x="1039281" y="1371600"/>
                  </a:lnTo>
                  <a:lnTo>
                    <a:pt x="1018662" y="1320800"/>
                  </a:lnTo>
                  <a:lnTo>
                    <a:pt x="995320" y="1282700"/>
                  </a:lnTo>
                  <a:lnTo>
                    <a:pt x="969375" y="1244600"/>
                  </a:lnTo>
                  <a:lnTo>
                    <a:pt x="940948" y="1206500"/>
                  </a:lnTo>
                  <a:lnTo>
                    <a:pt x="930684" y="1193800"/>
                  </a:lnTo>
                  <a:close/>
                </a:path>
                <a:path extrusionOk="0" h="2336800" w="1099185">
                  <a:moveTo>
                    <a:pt x="828285" y="1282700"/>
                  </a:moveTo>
                  <a:lnTo>
                    <a:pt x="782726" y="1282700"/>
                  </a:lnTo>
                  <a:lnTo>
                    <a:pt x="815914" y="1320800"/>
                  </a:lnTo>
                  <a:lnTo>
                    <a:pt x="845507" y="1358900"/>
                  </a:lnTo>
                  <a:lnTo>
                    <a:pt x="871249" y="1397000"/>
                  </a:lnTo>
                  <a:lnTo>
                    <a:pt x="892886" y="1447800"/>
                  </a:lnTo>
                  <a:lnTo>
                    <a:pt x="910159" y="1498600"/>
                  </a:lnTo>
                  <a:lnTo>
                    <a:pt x="922815" y="1549400"/>
                  </a:lnTo>
                  <a:lnTo>
                    <a:pt x="930596" y="1600200"/>
                  </a:lnTo>
                  <a:lnTo>
                    <a:pt x="933246" y="1651000"/>
                  </a:lnTo>
                  <a:lnTo>
                    <a:pt x="931082" y="1701800"/>
                  </a:lnTo>
                  <a:lnTo>
                    <a:pt x="924715" y="1739900"/>
                  </a:lnTo>
                  <a:lnTo>
                    <a:pt x="914332" y="1790700"/>
                  </a:lnTo>
                  <a:lnTo>
                    <a:pt x="900123" y="1828800"/>
                  </a:lnTo>
                  <a:lnTo>
                    <a:pt x="882275" y="1879600"/>
                  </a:lnTo>
                  <a:lnTo>
                    <a:pt x="860975" y="1917700"/>
                  </a:lnTo>
                  <a:lnTo>
                    <a:pt x="836413" y="1955800"/>
                  </a:lnTo>
                  <a:lnTo>
                    <a:pt x="808776" y="1993900"/>
                  </a:lnTo>
                  <a:lnTo>
                    <a:pt x="778252" y="2019300"/>
                  </a:lnTo>
                  <a:lnTo>
                    <a:pt x="745030" y="2057400"/>
                  </a:lnTo>
                  <a:lnTo>
                    <a:pt x="709297" y="2082800"/>
                  </a:lnTo>
                  <a:lnTo>
                    <a:pt x="671241" y="2108200"/>
                  </a:lnTo>
                  <a:lnTo>
                    <a:pt x="631050" y="2120900"/>
                  </a:lnTo>
                  <a:lnTo>
                    <a:pt x="588913" y="2146300"/>
                  </a:lnTo>
                  <a:lnTo>
                    <a:pt x="499551" y="2171700"/>
                  </a:lnTo>
                  <a:lnTo>
                    <a:pt x="0" y="2171700"/>
                  </a:lnTo>
                  <a:lnTo>
                    <a:pt x="0" y="2209800"/>
                  </a:lnTo>
                  <a:lnTo>
                    <a:pt x="454526" y="2209800"/>
                  </a:lnTo>
                  <a:lnTo>
                    <a:pt x="546957" y="2184400"/>
                  </a:lnTo>
                  <a:lnTo>
                    <a:pt x="591065" y="2171700"/>
                  </a:lnTo>
                  <a:lnTo>
                    <a:pt x="633544" y="2159000"/>
                  </a:lnTo>
                  <a:lnTo>
                    <a:pt x="674227" y="2133600"/>
                  </a:lnTo>
                  <a:lnTo>
                    <a:pt x="712945" y="2108200"/>
                  </a:lnTo>
                  <a:lnTo>
                    <a:pt x="749531" y="2082800"/>
                  </a:lnTo>
                  <a:lnTo>
                    <a:pt x="783816" y="2057400"/>
                  </a:lnTo>
                  <a:lnTo>
                    <a:pt x="815633" y="2032000"/>
                  </a:lnTo>
                  <a:lnTo>
                    <a:pt x="844814" y="1993900"/>
                  </a:lnTo>
                  <a:lnTo>
                    <a:pt x="871191" y="1955800"/>
                  </a:lnTo>
                  <a:lnTo>
                    <a:pt x="894595" y="1917700"/>
                  </a:lnTo>
                  <a:lnTo>
                    <a:pt x="914860" y="1879600"/>
                  </a:lnTo>
                  <a:lnTo>
                    <a:pt x="931817" y="1828800"/>
                  </a:lnTo>
                  <a:lnTo>
                    <a:pt x="945297" y="1790700"/>
                  </a:lnTo>
                  <a:lnTo>
                    <a:pt x="955134" y="1739900"/>
                  </a:lnTo>
                  <a:lnTo>
                    <a:pt x="961160" y="1701800"/>
                  </a:lnTo>
                  <a:lnTo>
                    <a:pt x="963206" y="1651000"/>
                  </a:lnTo>
                  <a:lnTo>
                    <a:pt x="961044" y="1600200"/>
                  </a:lnTo>
                  <a:lnTo>
                    <a:pt x="954681" y="1549400"/>
                  </a:lnTo>
                  <a:lnTo>
                    <a:pt x="944300" y="1498600"/>
                  </a:lnTo>
                  <a:lnTo>
                    <a:pt x="930083" y="1460500"/>
                  </a:lnTo>
                  <a:lnTo>
                    <a:pt x="912212" y="1409700"/>
                  </a:lnTo>
                  <a:lnTo>
                    <a:pt x="890870" y="1371600"/>
                  </a:lnTo>
                  <a:lnTo>
                    <a:pt x="866240" y="1333500"/>
                  </a:lnTo>
                  <a:lnTo>
                    <a:pt x="838505" y="1295400"/>
                  </a:lnTo>
                  <a:lnTo>
                    <a:pt x="828285" y="1282700"/>
                  </a:lnTo>
                  <a:close/>
                </a:path>
                <a:path extrusionOk="0" h="2336800" w="1099185">
                  <a:moveTo>
                    <a:pt x="539527" y="444500"/>
                  </a:moveTo>
                  <a:lnTo>
                    <a:pt x="452810" y="444500"/>
                  </a:lnTo>
                  <a:lnTo>
                    <a:pt x="495846" y="457200"/>
                  </a:lnTo>
                  <a:lnTo>
                    <a:pt x="535475" y="482600"/>
                  </a:lnTo>
                  <a:lnTo>
                    <a:pt x="570978" y="508000"/>
                  </a:lnTo>
                  <a:lnTo>
                    <a:pt x="601638" y="533400"/>
                  </a:lnTo>
                  <a:lnTo>
                    <a:pt x="626735" y="571500"/>
                  </a:lnTo>
                  <a:lnTo>
                    <a:pt x="645551" y="609600"/>
                  </a:lnTo>
                  <a:lnTo>
                    <a:pt x="657368" y="647700"/>
                  </a:lnTo>
                  <a:lnTo>
                    <a:pt x="661466" y="698500"/>
                  </a:lnTo>
                  <a:lnTo>
                    <a:pt x="657321" y="749300"/>
                  </a:lnTo>
                  <a:lnTo>
                    <a:pt x="645374" y="787400"/>
                  </a:lnTo>
                  <a:lnTo>
                    <a:pt x="626355" y="825500"/>
                  </a:lnTo>
                  <a:lnTo>
                    <a:pt x="600994" y="863600"/>
                  </a:lnTo>
                  <a:lnTo>
                    <a:pt x="570024" y="889000"/>
                  </a:lnTo>
                  <a:lnTo>
                    <a:pt x="534175" y="914400"/>
                  </a:lnTo>
                  <a:lnTo>
                    <a:pt x="494177" y="939800"/>
                  </a:lnTo>
                  <a:lnTo>
                    <a:pt x="450762" y="952500"/>
                  </a:lnTo>
                  <a:lnTo>
                    <a:pt x="0" y="952500"/>
                  </a:lnTo>
                  <a:lnTo>
                    <a:pt x="0" y="977900"/>
                  </a:lnTo>
                  <a:lnTo>
                    <a:pt x="404660" y="977900"/>
                  </a:lnTo>
                  <a:lnTo>
                    <a:pt x="462093" y="990600"/>
                  </a:lnTo>
                  <a:lnTo>
                    <a:pt x="518172" y="990600"/>
                  </a:lnTo>
                  <a:lnTo>
                    <a:pt x="625475" y="1016000"/>
                  </a:lnTo>
                  <a:lnTo>
                    <a:pt x="586209" y="1041400"/>
                  </a:lnTo>
                  <a:lnTo>
                    <a:pt x="544159" y="1066800"/>
                  </a:lnTo>
                  <a:lnTo>
                    <a:pt x="499675" y="1079500"/>
                  </a:lnTo>
                  <a:lnTo>
                    <a:pt x="453105" y="1092200"/>
                  </a:lnTo>
                  <a:lnTo>
                    <a:pt x="0" y="1092200"/>
                  </a:lnTo>
                  <a:lnTo>
                    <a:pt x="0" y="1117600"/>
                  </a:lnTo>
                  <a:lnTo>
                    <a:pt x="453654" y="1117600"/>
                  </a:lnTo>
                  <a:lnTo>
                    <a:pt x="547695" y="1143000"/>
                  </a:lnTo>
                  <a:lnTo>
                    <a:pt x="592345" y="1155700"/>
                  </a:lnTo>
                  <a:lnTo>
                    <a:pt x="635152" y="1168400"/>
                  </a:lnTo>
                  <a:lnTo>
                    <a:pt x="592368" y="1193800"/>
                  </a:lnTo>
                  <a:lnTo>
                    <a:pt x="547742" y="1206500"/>
                  </a:lnTo>
                  <a:lnTo>
                    <a:pt x="501472" y="1219200"/>
                  </a:lnTo>
                  <a:lnTo>
                    <a:pt x="453758" y="1219200"/>
                  </a:lnTo>
                  <a:lnTo>
                    <a:pt x="404799" y="1231900"/>
                  </a:lnTo>
                  <a:lnTo>
                    <a:pt x="0" y="1231900"/>
                  </a:lnTo>
                  <a:lnTo>
                    <a:pt x="0" y="1257300"/>
                  </a:lnTo>
                  <a:lnTo>
                    <a:pt x="453002" y="1257300"/>
                  </a:lnTo>
                  <a:lnTo>
                    <a:pt x="499605" y="1270000"/>
                  </a:lnTo>
                  <a:lnTo>
                    <a:pt x="544117" y="1282700"/>
                  </a:lnTo>
                  <a:lnTo>
                    <a:pt x="586191" y="1295400"/>
                  </a:lnTo>
                  <a:lnTo>
                    <a:pt x="625475" y="1320800"/>
                  </a:lnTo>
                  <a:lnTo>
                    <a:pt x="572698" y="1346200"/>
                  </a:lnTo>
                  <a:lnTo>
                    <a:pt x="654024" y="1346200"/>
                  </a:lnTo>
                  <a:lnTo>
                    <a:pt x="689504" y="1384300"/>
                  </a:lnTo>
                  <a:lnTo>
                    <a:pt x="720690" y="1409700"/>
                  </a:lnTo>
                  <a:lnTo>
                    <a:pt x="747158" y="1460500"/>
                  </a:lnTo>
                  <a:lnTo>
                    <a:pt x="768483" y="1498600"/>
                  </a:lnTo>
                  <a:lnTo>
                    <a:pt x="784241" y="1549400"/>
                  </a:lnTo>
                  <a:lnTo>
                    <a:pt x="794007" y="1600200"/>
                  </a:lnTo>
                  <a:lnTo>
                    <a:pt x="797356" y="1651000"/>
                  </a:lnTo>
                  <a:lnTo>
                    <a:pt x="794291" y="1701800"/>
                  </a:lnTo>
                  <a:lnTo>
                    <a:pt x="785342" y="1739900"/>
                  </a:lnTo>
                  <a:lnTo>
                    <a:pt x="770881" y="1790700"/>
                  </a:lnTo>
                  <a:lnTo>
                    <a:pt x="751278" y="1828800"/>
                  </a:lnTo>
                  <a:lnTo>
                    <a:pt x="726904" y="1866900"/>
                  </a:lnTo>
                  <a:lnTo>
                    <a:pt x="698130" y="1905000"/>
                  </a:lnTo>
                  <a:lnTo>
                    <a:pt x="665326" y="1943100"/>
                  </a:lnTo>
                  <a:lnTo>
                    <a:pt x="628865" y="1968500"/>
                  </a:lnTo>
                  <a:lnTo>
                    <a:pt x="589115" y="1993900"/>
                  </a:lnTo>
                  <a:lnTo>
                    <a:pt x="546450" y="2019300"/>
                  </a:lnTo>
                  <a:lnTo>
                    <a:pt x="501238" y="2032000"/>
                  </a:lnTo>
                  <a:lnTo>
                    <a:pt x="453851" y="2032000"/>
                  </a:lnTo>
                  <a:lnTo>
                    <a:pt x="404660" y="2044700"/>
                  </a:lnTo>
                  <a:lnTo>
                    <a:pt x="0" y="2044700"/>
                  </a:lnTo>
                  <a:lnTo>
                    <a:pt x="0" y="2070100"/>
                  </a:lnTo>
                  <a:lnTo>
                    <a:pt x="454006" y="2070100"/>
                  </a:lnTo>
                  <a:lnTo>
                    <a:pt x="501563" y="2057400"/>
                  </a:lnTo>
                  <a:lnTo>
                    <a:pt x="547151" y="2044700"/>
                  </a:lnTo>
                  <a:lnTo>
                    <a:pt x="590450" y="2032000"/>
                  </a:lnTo>
                  <a:lnTo>
                    <a:pt x="631142" y="2006600"/>
                  </a:lnTo>
                  <a:lnTo>
                    <a:pt x="668907" y="1981200"/>
                  </a:lnTo>
                  <a:lnTo>
                    <a:pt x="703426" y="1943100"/>
                  </a:lnTo>
                  <a:lnTo>
                    <a:pt x="734378" y="1917700"/>
                  </a:lnTo>
                  <a:lnTo>
                    <a:pt x="761444" y="1879600"/>
                  </a:lnTo>
                  <a:lnTo>
                    <a:pt x="784306" y="1828800"/>
                  </a:lnTo>
                  <a:lnTo>
                    <a:pt x="802644" y="1790700"/>
                  </a:lnTo>
                  <a:lnTo>
                    <a:pt x="816137" y="1739900"/>
                  </a:lnTo>
                  <a:lnTo>
                    <a:pt x="824468" y="1701800"/>
                  </a:lnTo>
                  <a:lnTo>
                    <a:pt x="827316" y="1651000"/>
                  </a:lnTo>
                  <a:lnTo>
                    <a:pt x="824009" y="1600200"/>
                  </a:lnTo>
                  <a:lnTo>
                    <a:pt x="814356" y="1549400"/>
                  </a:lnTo>
                  <a:lnTo>
                    <a:pt x="798760" y="1498600"/>
                  </a:lnTo>
                  <a:lnTo>
                    <a:pt x="777622" y="1447800"/>
                  </a:lnTo>
                  <a:lnTo>
                    <a:pt x="751343" y="1409700"/>
                  </a:lnTo>
                  <a:lnTo>
                    <a:pt x="720327" y="1371600"/>
                  </a:lnTo>
                  <a:lnTo>
                    <a:pt x="684974" y="1333500"/>
                  </a:lnTo>
                  <a:lnTo>
                    <a:pt x="710278" y="1320800"/>
                  </a:lnTo>
                  <a:lnTo>
                    <a:pt x="735022" y="1308100"/>
                  </a:lnTo>
                  <a:lnTo>
                    <a:pt x="658926" y="1308100"/>
                  </a:lnTo>
                  <a:lnTo>
                    <a:pt x="627804" y="1295400"/>
                  </a:lnTo>
                  <a:lnTo>
                    <a:pt x="594767" y="1270000"/>
                  </a:lnTo>
                  <a:lnTo>
                    <a:pt x="559991" y="1257300"/>
                  </a:lnTo>
                  <a:lnTo>
                    <a:pt x="523646" y="1244600"/>
                  </a:lnTo>
                  <a:lnTo>
                    <a:pt x="597868" y="1219200"/>
                  </a:lnTo>
                  <a:lnTo>
                    <a:pt x="633292" y="1206500"/>
                  </a:lnTo>
                  <a:lnTo>
                    <a:pt x="667461" y="1193800"/>
                  </a:lnTo>
                  <a:lnTo>
                    <a:pt x="720740" y="1193800"/>
                  </a:lnTo>
                  <a:lnTo>
                    <a:pt x="697191" y="1168400"/>
                  </a:lnTo>
                  <a:lnTo>
                    <a:pt x="720740" y="1155700"/>
                  </a:lnTo>
                  <a:lnTo>
                    <a:pt x="667461" y="1155700"/>
                  </a:lnTo>
                  <a:lnTo>
                    <a:pt x="633292" y="1143000"/>
                  </a:lnTo>
                  <a:lnTo>
                    <a:pt x="597868" y="1130300"/>
                  </a:lnTo>
                  <a:lnTo>
                    <a:pt x="523646" y="1104900"/>
                  </a:lnTo>
                  <a:lnTo>
                    <a:pt x="559991" y="1092200"/>
                  </a:lnTo>
                  <a:lnTo>
                    <a:pt x="594767" y="1079500"/>
                  </a:lnTo>
                  <a:lnTo>
                    <a:pt x="627804" y="1054100"/>
                  </a:lnTo>
                  <a:lnTo>
                    <a:pt x="658926" y="1028700"/>
                  </a:lnTo>
                  <a:lnTo>
                    <a:pt x="710278" y="1028700"/>
                  </a:lnTo>
                  <a:lnTo>
                    <a:pt x="684974" y="1016000"/>
                  </a:lnTo>
                  <a:lnTo>
                    <a:pt x="696758" y="1003300"/>
                  </a:lnTo>
                  <a:lnTo>
                    <a:pt x="654024" y="1003300"/>
                  </a:lnTo>
                  <a:lnTo>
                    <a:pt x="585139" y="977900"/>
                  </a:lnTo>
                  <a:lnTo>
                    <a:pt x="549572" y="965200"/>
                  </a:lnTo>
                  <a:lnTo>
                    <a:pt x="513321" y="965200"/>
                  </a:lnTo>
                  <a:lnTo>
                    <a:pt x="556057" y="939800"/>
                  </a:lnTo>
                  <a:lnTo>
                    <a:pt x="594284" y="914400"/>
                  </a:lnTo>
                  <a:lnTo>
                    <a:pt x="627248" y="876300"/>
                  </a:lnTo>
                  <a:lnTo>
                    <a:pt x="654196" y="838200"/>
                  </a:lnTo>
                  <a:lnTo>
                    <a:pt x="674378" y="800100"/>
                  </a:lnTo>
                  <a:lnTo>
                    <a:pt x="687038" y="749300"/>
                  </a:lnTo>
                  <a:lnTo>
                    <a:pt x="691426" y="698500"/>
                  </a:lnTo>
                  <a:lnTo>
                    <a:pt x="687751" y="647700"/>
                  </a:lnTo>
                  <a:lnTo>
                    <a:pt x="677110" y="609600"/>
                  </a:lnTo>
                  <a:lnTo>
                    <a:pt x="660078" y="571500"/>
                  </a:lnTo>
                  <a:lnTo>
                    <a:pt x="637229" y="533400"/>
                  </a:lnTo>
                  <a:lnTo>
                    <a:pt x="609138" y="495300"/>
                  </a:lnTo>
                  <a:lnTo>
                    <a:pt x="576379" y="469900"/>
                  </a:lnTo>
                  <a:lnTo>
                    <a:pt x="539527" y="444500"/>
                  </a:lnTo>
                  <a:close/>
                </a:path>
                <a:path extrusionOk="0" h="2336800" w="1099185">
                  <a:moveTo>
                    <a:pt x="132880" y="1397000"/>
                  </a:moveTo>
                  <a:lnTo>
                    <a:pt x="102920" y="1397000"/>
                  </a:lnTo>
                  <a:lnTo>
                    <a:pt x="102920" y="2044700"/>
                  </a:lnTo>
                  <a:lnTo>
                    <a:pt x="132880" y="2044700"/>
                  </a:lnTo>
                  <a:lnTo>
                    <a:pt x="132880" y="1397000"/>
                  </a:lnTo>
                  <a:close/>
                </a:path>
                <a:path extrusionOk="0" h="2336800" w="1099185">
                  <a:moveTo>
                    <a:pt x="268770" y="1397000"/>
                  </a:moveTo>
                  <a:lnTo>
                    <a:pt x="238810" y="1397000"/>
                  </a:lnTo>
                  <a:lnTo>
                    <a:pt x="238810" y="2044700"/>
                  </a:lnTo>
                  <a:lnTo>
                    <a:pt x="268770" y="2044700"/>
                  </a:lnTo>
                  <a:lnTo>
                    <a:pt x="268770" y="1397000"/>
                  </a:lnTo>
                  <a:close/>
                </a:path>
                <a:path extrusionOk="0" h="2336800" w="1099185">
                  <a:moveTo>
                    <a:pt x="404660" y="1397000"/>
                  </a:moveTo>
                  <a:lnTo>
                    <a:pt x="374700" y="1397000"/>
                  </a:lnTo>
                  <a:lnTo>
                    <a:pt x="374700" y="1930400"/>
                  </a:lnTo>
                  <a:lnTo>
                    <a:pt x="454138" y="1930400"/>
                  </a:lnTo>
                  <a:lnTo>
                    <a:pt x="497732" y="1917700"/>
                  </a:lnTo>
                  <a:lnTo>
                    <a:pt x="538377" y="1905000"/>
                  </a:lnTo>
                  <a:lnTo>
                    <a:pt x="404660" y="1905000"/>
                  </a:lnTo>
                  <a:lnTo>
                    <a:pt x="404660" y="1397000"/>
                  </a:lnTo>
                  <a:close/>
                </a:path>
                <a:path extrusionOk="0" h="2336800" w="1099185">
                  <a:moveTo>
                    <a:pt x="654024" y="1346200"/>
                  </a:moveTo>
                  <a:lnTo>
                    <a:pt x="518172" y="1346200"/>
                  </a:lnTo>
                  <a:lnTo>
                    <a:pt x="462093" y="1358900"/>
                  </a:lnTo>
                  <a:lnTo>
                    <a:pt x="0" y="1358900"/>
                  </a:lnTo>
                  <a:lnTo>
                    <a:pt x="0" y="1397000"/>
                  </a:lnTo>
                  <a:lnTo>
                    <a:pt x="450762" y="1397000"/>
                  </a:lnTo>
                  <a:lnTo>
                    <a:pt x="494177" y="1409700"/>
                  </a:lnTo>
                  <a:lnTo>
                    <a:pt x="534175" y="1422400"/>
                  </a:lnTo>
                  <a:lnTo>
                    <a:pt x="570024" y="1447800"/>
                  </a:lnTo>
                  <a:lnTo>
                    <a:pt x="600994" y="1485900"/>
                  </a:lnTo>
                  <a:lnTo>
                    <a:pt x="626355" y="1524000"/>
                  </a:lnTo>
                  <a:lnTo>
                    <a:pt x="645374" y="1562100"/>
                  </a:lnTo>
                  <a:lnTo>
                    <a:pt x="657321" y="1600200"/>
                  </a:lnTo>
                  <a:lnTo>
                    <a:pt x="661466" y="1651000"/>
                  </a:lnTo>
                  <a:lnTo>
                    <a:pt x="657343" y="1689100"/>
                  </a:lnTo>
                  <a:lnTo>
                    <a:pt x="645458" y="1739900"/>
                  </a:lnTo>
                  <a:lnTo>
                    <a:pt x="626536" y="1778000"/>
                  </a:lnTo>
                  <a:lnTo>
                    <a:pt x="601301" y="1816100"/>
                  </a:lnTo>
                  <a:lnTo>
                    <a:pt x="570478" y="1841500"/>
                  </a:lnTo>
                  <a:lnTo>
                    <a:pt x="534794" y="1866900"/>
                  </a:lnTo>
                  <a:lnTo>
                    <a:pt x="494972" y="1892300"/>
                  </a:lnTo>
                  <a:lnTo>
                    <a:pt x="451737" y="1905000"/>
                  </a:lnTo>
                  <a:lnTo>
                    <a:pt x="538377" y="1905000"/>
                  </a:lnTo>
                  <a:lnTo>
                    <a:pt x="575490" y="1879600"/>
                  </a:lnTo>
                  <a:lnTo>
                    <a:pt x="608490" y="1854200"/>
                  </a:lnTo>
                  <a:lnTo>
                    <a:pt x="636795" y="1816100"/>
                  </a:lnTo>
                  <a:lnTo>
                    <a:pt x="659823" y="1778000"/>
                  </a:lnTo>
                  <a:lnTo>
                    <a:pt x="676992" y="1739900"/>
                  </a:lnTo>
                  <a:lnTo>
                    <a:pt x="687720" y="1689100"/>
                  </a:lnTo>
                  <a:lnTo>
                    <a:pt x="691426" y="1651000"/>
                  </a:lnTo>
                  <a:lnTo>
                    <a:pt x="687038" y="1600200"/>
                  </a:lnTo>
                  <a:lnTo>
                    <a:pt x="674378" y="1549400"/>
                  </a:lnTo>
                  <a:lnTo>
                    <a:pt x="654196" y="1511300"/>
                  </a:lnTo>
                  <a:lnTo>
                    <a:pt x="627248" y="1473200"/>
                  </a:lnTo>
                  <a:lnTo>
                    <a:pt x="594284" y="1435100"/>
                  </a:lnTo>
                  <a:lnTo>
                    <a:pt x="556057" y="1409700"/>
                  </a:lnTo>
                  <a:lnTo>
                    <a:pt x="513321" y="1384300"/>
                  </a:lnTo>
                  <a:lnTo>
                    <a:pt x="549572" y="1371600"/>
                  </a:lnTo>
                  <a:lnTo>
                    <a:pt x="585139" y="1371600"/>
                  </a:lnTo>
                  <a:lnTo>
                    <a:pt x="654024" y="1346200"/>
                  </a:lnTo>
                  <a:close/>
                </a:path>
                <a:path extrusionOk="0" h="2336800" w="1099185">
                  <a:moveTo>
                    <a:pt x="720740" y="1193800"/>
                  </a:moveTo>
                  <a:lnTo>
                    <a:pt x="667461" y="1193800"/>
                  </a:lnTo>
                  <a:lnTo>
                    <a:pt x="692175" y="1206500"/>
                  </a:lnTo>
                  <a:lnTo>
                    <a:pt x="715975" y="1219200"/>
                  </a:lnTo>
                  <a:lnTo>
                    <a:pt x="738812" y="1244600"/>
                  </a:lnTo>
                  <a:lnTo>
                    <a:pt x="760641" y="1257300"/>
                  </a:lnTo>
                  <a:lnTo>
                    <a:pt x="736188" y="1270000"/>
                  </a:lnTo>
                  <a:lnTo>
                    <a:pt x="711065" y="1282700"/>
                  </a:lnTo>
                  <a:lnTo>
                    <a:pt x="685301" y="1295400"/>
                  </a:lnTo>
                  <a:lnTo>
                    <a:pt x="658926" y="1308100"/>
                  </a:lnTo>
                  <a:lnTo>
                    <a:pt x="735022" y="1308100"/>
                  </a:lnTo>
                  <a:lnTo>
                    <a:pt x="759180" y="1295400"/>
                  </a:lnTo>
                  <a:lnTo>
                    <a:pt x="782726" y="1282700"/>
                  </a:lnTo>
                  <a:lnTo>
                    <a:pt x="828285" y="1282700"/>
                  </a:lnTo>
                  <a:lnTo>
                    <a:pt x="807847" y="1257300"/>
                  </a:lnTo>
                  <a:lnTo>
                    <a:pt x="829146" y="1244600"/>
                  </a:lnTo>
                  <a:lnTo>
                    <a:pt x="786193" y="1244600"/>
                  </a:lnTo>
                  <a:lnTo>
                    <a:pt x="765280" y="1219200"/>
                  </a:lnTo>
                  <a:lnTo>
                    <a:pt x="743450" y="1206500"/>
                  </a:lnTo>
                  <a:lnTo>
                    <a:pt x="720740" y="1193800"/>
                  </a:lnTo>
                  <a:close/>
                </a:path>
                <a:path extrusionOk="0" h="2336800" w="1099185">
                  <a:moveTo>
                    <a:pt x="829146" y="1104900"/>
                  </a:moveTo>
                  <a:lnTo>
                    <a:pt x="786193" y="1104900"/>
                  </a:lnTo>
                  <a:lnTo>
                    <a:pt x="807716" y="1117600"/>
                  </a:lnTo>
                  <a:lnTo>
                    <a:pt x="828568" y="1143000"/>
                  </a:lnTo>
                  <a:lnTo>
                    <a:pt x="848728" y="1155700"/>
                  </a:lnTo>
                  <a:lnTo>
                    <a:pt x="868172" y="1168400"/>
                  </a:lnTo>
                  <a:lnTo>
                    <a:pt x="848728" y="1193800"/>
                  </a:lnTo>
                  <a:lnTo>
                    <a:pt x="828568" y="1206500"/>
                  </a:lnTo>
                  <a:lnTo>
                    <a:pt x="807716" y="1219200"/>
                  </a:lnTo>
                  <a:lnTo>
                    <a:pt x="786193" y="1244600"/>
                  </a:lnTo>
                  <a:lnTo>
                    <a:pt x="829146" y="1244600"/>
                  </a:lnTo>
                  <a:lnTo>
                    <a:pt x="849807" y="1231900"/>
                  </a:lnTo>
                  <a:lnTo>
                    <a:pt x="869811" y="1206500"/>
                  </a:lnTo>
                  <a:lnTo>
                    <a:pt x="889139" y="1193800"/>
                  </a:lnTo>
                  <a:lnTo>
                    <a:pt x="930684" y="1193800"/>
                  </a:lnTo>
                  <a:lnTo>
                    <a:pt x="910158" y="1168400"/>
                  </a:lnTo>
                  <a:lnTo>
                    <a:pt x="925553" y="1155700"/>
                  </a:lnTo>
                  <a:lnTo>
                    <a:pt x="889139" y="1155700"/>
                  </a:lnTo>
                  <a:lnTo>
                    <a:pt x="869811" y="1130300"/>
                  </a:lnTo>
                  <a:lnTo>
                    <a:pt x="849807" y="1117600"/>
                  </a:lnTo>
                  <a:lnTo>
                    <a:pt x="829146" y="1104900"/>
                  </a:lnTo>
                  <a:close/>
                </a:path>
                <a:path extrusionOk="0" h="2336800" w="1099185">
                  <a:moveTo>
                    <a:pt x="710278" y="1028700"/>
                  </a:moveTo>
                  <a:lnTo>
                    <a:pt x="658926" y="1028700"/>
                  </a:lnTo>
                  <a:lnTo>
                    <a:pt x="685301" y="1041400"/>
                  </a:lnTo>
                  <a:lnTo>
                    <a:pt x="711065" y="1054100"/>
                  </a:lnTo>
                  <a:lnTo>
                    <a:pt x="736188" y="1066800"/>
                  </a:lnTo>
                  <a:lnTo>
                    <a:pt x="760641" y="1092200"/>
                  </a:lnTo>
                  <a:lnTo>
                    <a:pt x="738812" y="1104900"/>
                  </a:lnTo>
                  <a:lnTo>
                    <a:pt x="715975" y="1130300"/>
                  </a:lnTo>
                  <a:lnTo>
                    <a:pt x="692175" y="1143000"/>
                  </a:lnTo>
                  <a:lnTo>
                    <a:pt x="667461" y="1155700"/>
                  </a:lnTo>
                  <a:lnTo>
                    <a:pt x="720740" y="1155700"/>
                  </a:lnTo>
                  <a:lnTo>
                    <a:pt x="743450" y="1143000"/>
                  </a:lnTo>
                  <a:lnTo>
                    <a:pt x="765280" y="1117600"/>
                  </a:lnTo>
                  <a:lnTo>
                    <a:pt x="786193" y="1104900"/>
                  </a:lnTo>
                  <a:lnTo>
                    <a:pt x="829146" y="1104900"/>
                  </a:lnTo>
                  <a:lnTo>
                    <a:pt x="807847" y="1079500"/>
                  </a:lnTo>
                  <a:lnTo>
                    <a:pt x="823176" y="1066800"/>
                  </a:lnTo>
                  <a:lnTo>
                    <a:pt x="782726" y="1066800"/>
                  </a:lnTo>
                  <a:lnTo>
                    <a:pt x="759180" y="1054100"/>
                  </a:lnTo>
                  <a:lnTo>
                    <a:pt x="735022" y="1041400"/>
                  </a:lnTo>
                  <a:lnTo>
                    <a:pt x="710278" y="1028700"/>
                  </a:lnTo>
                  <a:close/>
                </a:path>
                <a:path extrusionOk="0" h="2336800" w="1099185">
                  <a:moveTo>
                    <a:pt x="452135" y="0"/>
                  </a:moveTo>
                  <a:lnTo>
                    <a:pt x="0" y="0"/>
                  </a:lnTo>
                  <a:lnTo>
                    <a:pt x="0" y="38100"/>
                  </a:lnTo>
                  <a:lnTo>
                    <a:pt x="498660" y="38100"/>
                  </a:lnTo>
                  <a:lnTo>
                    <a:pt x="588516" y="63500"/>
                  </a:lnTo>
                  <a:lnTo>
                    <a:pt x="673461" y="88900"/>
                  </a:lnTo>
                  <a:lnTo>
                    <a:pt x="713809" y="114300"/>
                  </a:lnTo>
                  <a:lnTo>
                    <a:pt x="752589" y="127000"/>
                  </a:lnTo>
                  <a:lnTo>
                    <a:pt x="789688" y="152400"/>
                  </a:lnTo>
                  <a:lnTo>
                    <a:pt x="824992" y="177800"/>
                  </a:lnTo>
                  <a:lnTo>
                    <a:pt x="858389" y="215900"/>
                  </a:lnTo>
                  <a:lnTo>
                    <a:pt x="889766" y="241300"/>
                  </a:lnTo>
                  <a:lnTo>
                    <a:pt x="919008" y="279400"/>
                  </a:lnTo>
                  <a:lnTo>
                    <a:pt x="946003" y="317500"/>
                  </a:lnTo>
                  <a:lnTo>
                    <a:pt x="970638" y="355600"/>
                  </a:lnTo>
                  <a:lnTo>
                    <a:pt x="992798" y="393700"/>
                  </a:lnTo>
                  <a:lnTo>
                    <a:pt x="1012371" y="431800"/>
                  </a:lnTo>
                  <a:lnTo>
                    <a:pt x="1029244" y="469900"/>
                  </a:lnTo>
                  <a:lnTo>
                    <a:pt x="1043303" y="508000"/>
                  </a:lnTo>
                  <a:lnTo>
                    <a:pt x="1054435" y="558800"/>
                  </a:lnTo>
                  <a:lnTo>
                    <a:pt x="1062527" y="609600"/>
                  </a:lnTo>
                  <a:lnTo>
                    <a:pt x="1067465" y="647700"/>
                  </a:lnTo>
                  <a:lnTo>
                    <a:pt x="1069136" y="698500"/>
                  </a:lnTo>
                  <a:lnTo>
                    <a:pt x="1067108" y="749300"/>
                  </a:lnTo>
                  <a:lnTo>
                    <a:pt x="1061126" y="800100"/>
                  </a:lnTo>
                  <a:lnTo>
                    <a:pt x="1051341" y="850900"/>
                  </a:lnTo>
                  <a:lnTo>
                    <a:pt x="1037906" y="901700"/>
                  </a:lnTo>
                  <a:lnTo>
                    <a:pt x="1020972" y="939800"/>
                  </a:lnTo>
                  <a:lnTo>
                    <a:pt x="1000691" y="990600"/>
                  </a:lnTo>
                  <a:lnTo>
                    <a:pt x="977215" y="1028700"/>
                  </a:lnTo>
                  <a:lnTo>
                    <a:pt x="950697" y="1079500"/>
                  </a:lnTo>
                  <a:lnTo>
                    <a:pt x="921287" y="1117600"/>
                  </a:lnTo>
                  <a:lnTo>
                    <a:pt x="889139" y="1155700"/>
                  </a:lnTo>
                  <a:lnTo>
                    <a:pt x="925553" y="1155700"/>
                  </a:lnTo>
                  <a:lnTo>
                    <a:pt x="940948" y="1143000"/>
                  </a:lnTo>
                  <a:lnTo>
                    <a:pt x="969375" y="1104900"/>
                  </a:lnTo>
                  <a:lnTo>
                    <a:pt x="995320" y="1066800"/>
                  </a:lnTo>
                  <a:lnTo>
                    <a:pt x="1018662" y="1016000"/>
                  </a:lnTo>
                  <a:lnTo>
                    <a:pt x="1039281" y="977900"/>
                  </a:lnTo>
                  <a:lnTo>
                    <a:pt x="1057058" y="939800"/>
                  </a:lnTo>
                  <a:lnTo>
                    <a:pt x="1071871" y="889000"/>
                  </a:lnTo>
                  <a:lnTo>
                    <a:pt x="1083602" y="838200"/>
                  </a:lnTo>
                  <a:lnTo>
                    <a:pt x="1092129" y="800100"/>
                  </a:lnTo>
                  <a:lnTo>
                    <a:pt x="1097334" y="749300"/>
                  </a:lnTo>
                  <a:lnTo>
                    <a:pt x="1099096" y="698500"/>
                  </a:lnTo>
                  <a:lnTo>
                    <a:pt x="1097490" y="647700"/>
                  </a:lnTo>
                  <a:lnTo>
                    <a:pt x="1092745" y="609600"/>
                  </a:lnTo>
                  <a:lnTo>
                    <a:pt x="1084962" y="558800"/>
                  </a:lnTo>
                  <a:lnTo>
                    <a:pt x="1074247" y="508000"/>
                  </a:lnTo>
                  <a:lnTo>
                    <a:pt x="1060705" y="469900"/>
                  </a:lnTo>
                  <a:lnTo>
                    <a:pt x="1044438" y="431800"/>
                  </a:lnTo>
                  <a:lnTo>
                    <a:pt x="1025551" y="381000"/>
                  </a:lnTo>
                  <a:lnTo>
                    <a:pt x="1004149" y="342900"/>
                  </a:lnTo>
                  <a:lnTo>
                    <a:pt x="980336" y="304800"/>
                  </a:lnTo>
                  <a:lnTo>
                    <a:pt x="954216" y="279400"/>
                  </a:lnTo>
                  <a:lnTo>
                    <a:pt x="925893" y="241300"/>
                  </a:lnTo>
                  <a:lnTo>
                    <a:pt x="895472" y="203200"/>
                  </a:lnTo>
                  <a:lnTo>
                    <a:pt x="863056" y="177800"/>
                  </a:lnTo>
                  <a:lnTo>
                    <a:pt x="828750" y="152400"/>
                  </a:lnTo>
                  <a:lnTo>
                    <a:pt x="792658" y="127000"/>
                  </a:lnTo>
                  <a:lnTo>
                    <a:pt x="754884" y="101600"/>
                  </a:lnTo>
                  <a:lnTo>
                    <a:pt x="715533" y="76200"/>
                  </a:lnTo>
                  <a:lnTo>
                    <a:pt x="674709" y="63500"/>
                  </a:lnTo>
                  <a:lnTo>
                    <a:pt x="632515" y="38100"/>
                  </a:lnTo>
                  <a:lnTo>
                    <a:pt x="544438" y="12700"/>
                  </a:lnTo>
                  <a:lnTo>
                    <a:pt x="498763" y="12700"/>
                  </a:lnTo>
                  <a:lnTo>
                    <a:pt x="452135" y="0"/>
                  </a:lnTo>
                  <a:close/>
                </a:path>
                <a:path extrusionOk="0" h="2336800" w="1099185">
                  <a:moveTo>
                    <a:pt x="452784" y="139700"/>
                  </a:moveTo>
                  <a:lnTo>
                    <a:pt x="0" y="139700"/>
                  </a:lnTo>
                  <a:lnTo>
                    <a:pt x="0" y="165100"/>
                  </a:lnTo>
                  <a:lnTo>
                    <a:pt x="452832" y="165100"/>
                  </a:lnTo>
                  <a:lnTo>
                    <a:pt x="499669" y="177800"/>
                  </a:lnTo>
                  <a:lnTo>
                    <a:pt x="589009" y="203200"/>
                  </a:lnTo>
                  <a:lnTo>
                    <a:pt x="631136" y="215900"/>
                  </a:lnTo>
                  <a:lnTo>
                    <a:pt x="671316" y="241300"/>
                  </a:lnTo>
                  <a:lnTo>
                    <a:pt x="709362" y="266700"/>
                  </a:lnTo>
                  <a:lnTo>
                    <a:pt x="745085" y="292100"/>
                  </a:lnTo>
                  <a:lnTo>
                    <a:pt x="778298" y="330200"/>
                  </a:lnTo>
                  <a:lnTo>
                    <a:pt x="808813" y="355600"/>
                  </a:lnTo>
                  <a:lnTo>
                    <a:pt x="836442" y="393700"/>
                  </a:lnTo>
                  <a:lnTo>
                    <a:pt x="860997" y="431800"/>
                  </a:lnTo>
                  <a:lnTo>
                    <a:pt x="882290" y="469900"/>
                  </a:lnTo>
                  <a:lnTo>
                    <a:pt x="900133" y="508000"/>
                  </a:lnTo>
                  <a:lnTo>
                    <a:pt x="914338" y="558800"/>
                  </a:lnTo>
                  <a:lnTo>
                    <a:pt x="924717" y="596900"/>
                  </a:lnTo>
                  <a:lnTo>
                    <a:pt x="931083" y="647700"/>
                  </a:lnTo>
                  <a:lnTo>
                    <a:pt x="933246" y="698500"/>
                  </a:lnTo>
                  <a:lnTo>
                    <a:pt x="930596" y="749300"/>
                  </a:lnTo>
                  <a:lnTo>
                    <a:pt x="922815" y="800100"/>
                  </a:lnTo>
                  <a:lnTo>
                    <a:pt x="910159" y="850900"/>
                  </a:lnTo>
                  <a:lnTo>
                    <a:pt x="892886" y="901700"/>
                  </a:lnTo>
                  <a:lnTo>
                    <a:pt x="871249" y="939800"/>
                  </a:lnTo>
                  <a:lnTo>
                    <a:pt x="845507" y="990600"/>
                  </a:lnTo>
                  <a:lnTo>
                    <a:pt x="815914" y="1028700"/>
                  </a:lnTo>
                  <a:lnTo>
                    <a:pt x="782726" y="1066800"/>
                  </a:lnTo>
                  <a:lnTo>
                    <a:pt x="823176" y="1066800"/>
                  </a:lnTo>
                  <a:lnTo>
                    <a:pt x="838505" y="1054100"/>
                  </a:lnTo>
                  <a:lnTo>
                    <a:pt x="866240" y="1016000"/>
                  </a:lnTo>
                  <a:lnTo>
                    <a:pt x="890870" y="977900"/>
                  </a:lnTo>
                  <a:lnTo>
                    <a:pt x="912212" y="927100"/>
                  </a:lnTo>
                  <a:lnTo>
                    <a:pt x="930083" y="889000"/>
                  </a:lnTo>
                  <a:lnTo>
                    <a:pt x="944300" y="838200"/>
                  </a:lnTo>
                  <a:lnTo>
                    <a:pt x="954681" y="800100"/>
                  </a:lnTo>
                  <a:lnTo>
                    <a:pt x="961044" y="749300"/>
                  </a:lnTo>
                  <a:lnTo>
                    <a:pt x="963206" y="698500"/>
                  </a:lnTo>
                  <a:lnTo>
                    <a:pt x="961152" y="647700"/>
                  </a:lnTo>
                  <a:lnTo>
                    <a:pt x="955102" y="596900"/>
                  </a:lnTo>
                  <a:lnTo>
                    <a:pt x="945226" y="558800"/>
                  </a:lnTo>
                  <a:lnTo>
                    <a:pt x="931692" y="508000"/>
                  </a:lnTo>
                  <a:lnTo>
                    <a:pt x="914670" y="469900"/>
                  </a:lnTo>
                  <a:lnTo>
                    <a:pt x="894328" y="431800"/>
                  </a:lnTo>
                  <a:lnTo>
                    <a:pt x="870836" y="393700"/>
                  </a:lnTo>
                  <a:lnTo>
                    <a:pt x="844361" y="355600"/>
                  </a:lnTo>
                  <a:lnTo>
                    <a:pt x="815074" y="317500"/>
                  </a:lnTo>
                  <a:lnTo>
                    <a:pt x="783142" y="292100"/>
                  </a:lnTo>
                  <a:lnTo>
                    <a:pt x="748736" y="254000"/>
                  </a:lnTo>
                  <a:lnTo>
                    <a:pt x="712024" y="228600"/>
                  </a:lnTo>
                  <a:lnTo>
                    <a:pt x="673174" y="203200"/>
                  </a:lnTo>
                  <a:lnTo>
                    <a:pt x="632357" y="190500"/>
                  </a:lnTo>
                  <a:lnTo>
                    <a:pt x="589740" y="165100"/>
                  </a:lnTo>
                  <a:lnTo>
                    <a:pt x="545493" y="152400"/>
                  </a:lnTo>
                  <a:lnTo>
                    <a:pt x="499785" y="152400"/>
                  </a:lnTo>
                  <a:lnTo>
                    <a:pt x="452784" y="139700"/>
                  </a:lnTo>
                  <a:close/>
                </a:path>
                <a:path extrusionOk="0" h="2336800" w="1099185">
                  <a:moveTo>
                    <a:pt x="454006" y="279400"/>
                  </a:moveTo>
                  <a:lnTo>
                    <a:pt x="0" y="279400"/>
                  </a:lnTo>
                  <a:lnTo>
                    <a:pt x="0" y="304800"/>
                  </a:lnTo>
                  <a:lnTo>
                    <a:pt x="453851" y="304800"/>
                  </a:lnTo>
                  <a:lnTo>
                    <a:pt x="501238" y="317500"/>
                  </a:lnTo>
                  <a:lnTo>
                    <a:pt x="546450" y="330200"/>
                  </a:lnTo>
                  <a:lnTo>
                    <a:pt x="589115" y="355600"/>
                  </a:lnTo>
                  <a:lnTo>
                    <a:pt x="628865" y="381000"/>
                  </a:lnTo>
                  <a:lnTo>
                    <a:pt x="665326" y="406400"/>
                  </a:lnTo>
                  <a:lnTo>
                    <a:pt x="698130" y="431800"/>
                  </a:lnTo>
                  <a:lnTo>
                    <a:pt x="726904" y="469900"/>
                  </a:lnTo>
                  <a:lnTo>
                    <a:pt x="751278" y="508000"/>
                  </a:lnTo>
                  <a:lnTo>
                    <a:pt x="770881" y="558800"/>
                  </a:lnTo>
                  <a:lnTo>
                    <a:pt x="785342" y="596900"/>
                  </a:lnTo>
                  <a:lnTo>
                    <a:pt x="794291" y="647700"/>
                  </a:lnTo>
                  <a:lnTo>
                    <a:pt x="797356" y="698500"/>
                  </a:lnTo>
                  <a:lnTo>
                    <a:pt x="794007" y="749300"/>
                  </a:lnTo>
                  <a:lnTo>
                    <a:pt x="784241" y="800100"/>
                  </a:lnTo>
                  <a:lnTo>
                    <a:pt x="768483" y="850900"/>
                  </a:lnTo>
                  <a:lnTo>
                    <a:pt x="747158" y="889000"/>
                  </a:lnTo>
                  <a:lnTo>
                    <a:pt x="720690" y="927100"/>
                  </a:lnTo>
                  <a:lnTo>
                    <a:pt x="689504" y="965200"/>
                  </a:lnTo>
                  <a:lnTo>
                    <a:pt x="654024" y="1003300"/>
                  </a:lnTo>
                  <a:lnTo>
                    <a:pt x="696758" y="1003300"/>
                  </a:lnTo>
                  <a:lnTo>
                    <a:pt x="751343" y="939800"/>
                  </a:lnTo>
                  <a:lnTo>
                    <a:pt x="777622" y="901700"/>
                  </a:lnTo>
                  <a:lnTo>
                    <a:pt x="798760" y="850900"/>
                  </a:lnTo>
                  <a:lnTo>
                    <a:pt x="814356" y="800100"/>
                  </a:lnTo>
                  <a:lnTo>
                    <a:pt x="824009" y="749300"/>
                  </a:lnTo>
                  <a:lnTo>
                    <a:pt x="827316" y="698500"/>
                  </a:lnTo>
                  <a:lnTo>
                    <a:pt x="824468" y="647700"/>
                  </a:lnTo>
                  <a:lnTo>
                    <a:pt x="816137" y="596900"/>
                  </a:lnTo>
                  <a:lnTo>
                    <a:pt x="802644" y="558800"/>
                  </a:lnTo>
                  <a:lnTo>
                    <a:pt x="784306" y="508000"/>
                  </a:lnTo>
                  <a:lnTo>
                    <a:pt x="761444" y="469900"/>
                  </a:lnTo>
                  <a:lnTo>
                    <a:pt x="734378" y="431800"/>
                  </a:lnTo>
                  <a:lnTo>
                    <a:pt x="703426" y="393700"/>
                  </a:lnTo>
                  <a:lnTo>
                    <a:pt x="668907" y="368300"/>
                  </a:lnTo>
                  <a:lnTo>
                    <a:pt x="631142" y="342900"/>
                  </a:lnTo>
                  <a:lnTo>
                    <a:pt x="590450" y="317500"/>
                  </a:lnTo>
                  <a:lnTo>
                    <a:pt x="547151" y="304800"/>
                  </a:lnTo>
                  <a:lnTo>
                    <a:pt x="501563" y="292100"/>
                  </a:lnTo>
                  <a:lnTo>
                    <a:pt x="454006" y="279400"/>
                  </a:lnTo>
                  <a:close/>
                </a:path>
                <a:path extrusionOk="0" h="2336800" w="1099185">
                  <a:moveTo>
                    <a:pt x="135890" y="977900"/>
                  </a:moveTo>
                  <a:lnTo>
                    <a:pt x="102920" y="977900"/>
                  </a:lnTo>
                  <a:lnTo>
                    <a:pt x="102920" y="990600"/>
                  </a:lnTo>
                  <a:lnTo>
                    <a:pt x="135890" y="990600"/>
                  </a:lnTo>
                  <a:lnTo>
                    <a:pt x="135890" y="977900"/>
                  </a:lnTo>
                  <a:close/>
                </a:path>
                <a:path extrusionOk="0" h="2336800" w="1099185">
                  <a:moveTo>
                    <a:pt x="268770" y="977900"/>
                  </a:moveTo>
                  <a:lnTo>
                    <a:pt x="238810" y="977900"/>
                  </a:lnTo>
                  <a:lnTo>
                    <a:pt x="238810" y="990600"/>
                  </a:lnTo>
                  <a:lnTo>
                    <a:pt x="268770" y="990600"/>
                  </a:lnTo>
                  <a:lnTo>
                    <a:pt x="268770" y="977900"/>
                  </a:lnTo>
                  <a:close/>
                </a:path>
                <a:path extrusionOk="0" h="2336800" w="1099185">
                  <a:moveTo>
                    <a:pt x="135890" y="304800"/>
                  </a:moveTo>
                  <a:lnTo>
                    <a:pt x="102920" y="304800"/>
                  </a:lnTo>
                  <a:lnTo>
                    <a:pt x="102920" y="952500"/>
                  </a:lnTo>
                  <a:lnTo>
                    <a:pt x="135890" y="952500"/>
                  </a:lnTo>
                  <a:lnTo>
                    <a:pt x="135890" y="304800"/>
                  </a:lnTo>
                  <a:close/>
                </a:path>
                <a:path extrusionOk="0" h="2336800" w="1099185">
                  <a:moveTo>
                    <a:pt x="268770" y="304800"/>
                  </a:moveTo>
                  <a:lnTo>
                    <a:pt x="238810" y="304800"/>
                  </a:lnTo>
                  <a:lnTo>
                    <a:pt x="238810" y="952500"/>
                  </a:lnTo>
                  <a:lnTo>
                    <a:pt x="268770" y="952500"/>
                  </a:lnTo>
                  <a:lnTo>
                    <a:pt x="268770" y="304800"/>
                  </a:lnTo>
                  <a:close/>
                </a:path>
                <a:path extrusionOk="0" h="2336800" w="1099185">
                  <a:moveTo>
                    <a:pt x="410159" y="406400"/>
                  </a:moveTo>
                  <a:lnTo>
                    <a:pt x="374700" y="406400"/>
                  </a:lnTo>
                  <a:lnTo>
                    <a:pt x="374700" y="952500"/>
                  </a:lnTo>
                  <a:lnTo>
                    <a:pt x="404660" y="952500"/>
                  </a:lnTo>
                  <a:lnTo>
                    <a:pt x="404660" y="444500"/>
                  </a:lnTo>
                  <a:lnTo>
                    <a:pt x="539527" y="444500"/>
                  </a:lnTo>
                  <a:lnTo>
                    <a:pt x="499156" y="431800"/>
                  </a:lnTo>
                  <a:lnTo>
                    <a:pt x="455842" y="419100"/>
                  </a:lnTo>
                  <a:lnTo>
                    <a:pt x="410159" y="406400"/>
                  </a:lnTo>
                  <a:close/>
                </a:path>
              </a:pathLst>
            </a:custGeom>
            <a:solidFill>
              <a:srgbClr val="D9E02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sp>
        <p:nvSpPr>
          <p:cNvPr id="205" name="Google Shape;205;p10"/>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6" name="Google Shape;206;p10"/>
          <p:cNvSpPr/>
          <p:nvPr/>
        </p:nvSpPr>
        <p:spPr>
          <a:xfrm>
            <a:off x="1" y="0"/>
            <a:ext cx="4167271" cy="6858000"/>
          </a:xfrm>
          <a:custGeom>
            <a:rect b="b" l="l" r="r" t="t"/>
            <a:pathLst>
              <a:path extrusionOk="0" h="6858000" w="4167271">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7" name="Google Shape;207;p10"/>
          <p:cNvSpPr txBox="1"/>
          <p:nvPr>
            <p:ph type="title"/>
          </p:nvPr>
        </p:nvSpPr>
        <p:spPr>
          <a:xfrm>
            <a:off x="686834" y="1153572"/>
            <a:ext cx="3200400" cy="44611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Montserrat"/>
              <a:buNone/>
            </a:pPr>
            <a:r>
              <a:rPr lang="en-US" sz="4400">
                <a:solidFill>
                  <a:srgbClr val="FFFFFF"/>
                </a:solidFill>
              </a:rPr>
              <a:t>El problema</a:t>
            </a:r>
            <a:endParaRPr/>
          </a:p>
        </p:txBody>
      </p:sp>
      <p:sp>
        <p:nvSpPr>
          <p:cNvPr id="208" name="Google Shape;208;p10"/>
          <p:cNvSpPr/>
          <p:nvPr/>
        </p:nvSpPr>
        <p:spPr>
          <a:xfrm flipH="1" rot="10800000">
            <a:off x="7550402" y="2455479"/>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9" name="Google Shape;209;p10"/>
          <p:cNvSpPr txBox="1"/>
          <p:nvPr>
            <p:ph idx="1" type="body"/>
          </p:nvPr>
        </p:nvSpPr>
        <p:spPr>
          <a:xfrm>
            <a:off x="4447308" y="591344"/>
            <a:ext cx="6906491" cy="5585619"/>
          </a:xfrm>
          <a:prstGeom prst="rect">
            <a:avLst/>
          </a:prstGeom>
          <a:noFill/>
          <a:ln>
            <a:noFill/>
          </a:ln>
        </p:spPr>
        <p:txBody>
          <a:bodyPr anchorCtr="0" anchor="ctr" bIns="45700" lIns="91425" spcFirstLastPara="1" rIns="91425" wrap="square" tIns="45700">
            <a:normAutofit fontScale="92500"/>
          </a:bodyPr>
          <a:lstStyle/>
          <a:p>
            <a:pPr indent="-228631" lvl="0" marL="228600" rtl="0" algn="just">
              <a:lnSpc>
                <a:spcPct val="140000"/>
              </a:lnSpc>
              <a:spcBef>
                <a:spcPts val="0"/>
              </a:spcBef>
              <a:spcAft>
                <a:spcPts val="0"/>
              </a:spcAft>
              <a:buClr>
                <a:srgbClr val="000000"/>
              </a:buClr>
              <a:buSzPct val="100000"/>
              <a:buChar char="•"/>
            </a:pPr>
            <a:r>
              <a:rPr lang="en-US" sz="1900"/>
              <a:t>En los últimos años ha crecido visiblemente el interes en viajar en bicicleta dentro de nuestro país. Tan sólo en agosto de 2020, </a:t>
            </a:r>
            <a:r>
              <a:rPr b="1" lang="en-US" sz="1900"/>
              <a:t>se manufacturaron más de 111,000 bicicletas en México</a:t>
            </a:r>
            <a:r>
              <a:rPr lang="en-US" sz="1900"/>
              <a:t>, según el Instituto Nacional de Estadística y Geografía (INEGI). </a:t>
            </a:r>
            <a:r>
              <a:rPr b="1" lang="en-US" sz="1900"/>
              <a:t>Esto representa un incremento en la producción del 21 por ciento anual</a:t>
            </a:r>
            <a:r>
              <a:rPr lang="en-US" sz="1900"/>
              <a:t> y el volumen más grande de bicicletas fabricadas en un octavo mes del año desde 2012. </a:t>
            </a:r>
            <a:endParaRPr/>
          </a:p>
          <a:p>
            <a:pPr indent="-228631" lvl="0" marL="228600" rtl="0" algn="just">
              <a:lnSpc>
                <a:spcPct val="140000"/>
              </a:lnSpc>
              <a:spcBef>
                <a:spcPts val="1000"/>
              </a:spcBef>
              <a:spcAft>
                <a:spcPts val="0"/>
              </a:spcAft>
              <a:buClr>
                <a:srgbClr val="000000"/>
              </a:buClr>
              <a:buSzPct val="100000"/>
              <a:buChar char="•"/>
            </a:pPr>
            <a:r>
              <a:rPr lang="en-US" sz="1900"/>
              <a:t>Pero este crecimiento no ha ido de la mano con una oferta de servicios, y se considera que uno de los principales desincentivos al uso vehicular de la bicicleta es la ausencia de biciestacionamientos adecuados.</a:t>
            </a:r>
            <a:endParaRPr/>
          </a:p>
          <a:p>
            <a:pPr indent="-228631" lvl="0" marL="228600" rtl="0" algn="just">
              <a:lnSpc>
                <a:spcPct val="140000"/>
              </a:lnSpc>
              <a:spcBef>
                <a:spcPts val="1000"/>
              </a:spcBef>
              <a:spcAft>
                <a:spcPts val="0"/>
              </a:spcAft>
              <a:buClr>
                <a:srgbClr val="000000"/>
              </a:buClr>
              <a:buSzPct val="100000"/>
              <a:buChar char="•"/>
            </a:pPr>
            <a:r>
              <a:rPr lang="en-US" sz="1900"/>
              <a:t>Es un hecho que la demanda por biciestacionamientos supera con creces la oferta, tanto en capacidad como en seguridad.</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1"/>
          <p:cNvSpPr/>
          <p:nvPr/>
        </p:nvSpPr>
        <p:spPr>
          <a:xfrm>
            <a:off x="0" y="-2"/>
            <a:ext cx="12192000" cy="6858000"/>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5" name="Google Shape;215;p11"/>
          <p:cNvSpPr txBox="1"/>
          <p:nvPr>
            <p:ph type="title"/>
          </p:nvPr>
        </p:nvSpPr>
        <p:spPr>
          <a:xfrm>
            <a:off x="1051559" y="2740340"/>
            <a:ext cx="5675629" cy="1377315"/>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rgbClr val="FFFFFF"/>
              </a:buClr>
              <a:buSzPct val="100000"/>
              <a:buFont typeface="Montserrat"/>
              <a:buNone/>
            </a:pPr>
            <a:r>
              <a:rPr lang="en-US" sz="5000">
                <a:solidFill>
                  <a:srgbClr val="FFFFFF"/>
                </a:solidFill>
              </a:rPr>
              <a:t>Una posible solución es…</a:t>
            </a:r>
            <a:endParaRPr/>
          </a:p>
        </p:txBody>
      </p:sp>
      <p:pic>
        <p:nvPicPr>
          <p:cNvPr descr="Badge Tick1 con relleno sólido" id="216" name="Google Shape;216;p11"/>
          <p:cNvPicPr preferRelativeResize="0"/>
          <p:nvPr/>
        </p:nvPicPr>
        <p:blipFill rotWithShape="1">
          <a:blip r:embed="rId3">
            <a:alphaModFix/>
          </a:blip>
          <a:srcRect b="0" l="0" r="0" t="0"/>
          <a:stretch/>
        </p:blipFill>
        <p:spPr>
          <a:xfrm>
            <a:off x="6096000" y="2514596"/>
            <a:ext cx="1828802" cy="18288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pic>
        <p:nvPicPr>
          <p:cNvPr id="221" name="Google Shape;221;p12"/>
          <p:cNvPicPr preferRelativeResize="0"/>
          <p:nvPr/>
        </p:nvPicPr>
        <p:blipFill rotWithShape="1">
          <a:blip r:embed="rId3">
            <a:alphaModFix/>
          </a:blip>
          <a:srcRect b="7813" l="0" r="0" t="7812"/>
          <a:stretch/>
        </p:blipFill>
        <p:spPr>
          <a:xfrm>
            <a:off x="-1" y="10"/>
            <a:ext cx="12192000" cy="6857990"/>
          </a:xfrm>
          <a:prstGeom prst="rect">
            <a:avLst/>
          </a:prstGeom>
          <a:noFill/>
          <a:ln>
            <a:noFill/>
          </a:ln>
        </p:spPr>
      </p:pic>
      <p:sp>
        <p:nvSpPr>
          <p:cNvPr id="222" name="Google Shape;222;p12"/>
          <p:cNvSpPr/>
          <p:nvPr/>
        </p:nvSpPr>
        <p:spPr>
          <a:xfrm flipH="1">
            <a:off x="0" y="998175"/>
            <a:ext cx="6017172" cy="5859825"/>
          </a:xfrm>
          <a:custGeom>
            <a:rect b="b" l="l" r="r" t="t"/>
            <a:pathLst>
              <a:path extrusionOk="0" h="1298" w="1333">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lt1">
              <a:alpha val="74901"/>
            </a:schemeClr>
          </a:solidFill>
          <a:ln>
            <a:noFill/>
          </a:ln>
        </p:spPr>
        <p:txBody>
          <a:bodyPr anchorCtr="0" anchor="t" bIns="45700" lIns="91425" spcFirstLastPara="1" rIns="91425" wrap="square" tIns="45700">
            <a:normAutofit/>
          </a:bodyPr>
          <a:lstStyle/>
          <a:p>
            <a:pPr indent="0" lvl="0" marL="0" marR="0" rtl="0" algn="ctr">
              <a:spcBef>
                <a:spcPts val="0"/>
              </a:spcBef>
              <a:spcAft>
                <a:spcPts val="0"/>
              </a:spcAft>
              <a:buClr>
                <a:schemeClr val="dk1"/>
              </a:buClr>
              <a:buSzPts val="1600"/>
              <a:buFont typeface="Arial"/>
              <a:buNone/>
            </a:pPr>
            <a:r>
              <a:t/>
            </a:r>
            <a:endParaRPr sz="1600" cap="none">
              <a:solidFill>
                <a:schemeClr val="dk1"/>
              </a:solidFill>
              <a:latin typeface="Arial"/>
              <a:ea typeface="Arial"/>
              <a:cs typeface="Arial"/>
              <a:sym typeface="Arial"/>
            </a:endParaRPr>
          </a:p>
        </p:txBody>
      </p:sp>
      <p:sp>
        <p:nvSpPr>
          <p:cNvPr id="223" name="Google Shape;223;p12"/>
          <p:cNvSpPr txBox="1"/>
          <p:nvPr>
            <p:ph type="title"/>
          </p:nvPr>
        </p:nvSpPr>
        <p:spPr>
          <a:xfrm>
            <a:off x="394755" y="2074819"/>
            <a:ext cx="4854541" cy="134275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18627"/>
              </a:buClr>
              <a:buSzPts val="3200"/>
              <a:buFont typeface="Montserrat"/>
              <a:buNone/>
            </a:pPr>
            <a:r>
              <a:rPr lang="en-US" sz="3200"/>
              <a:t>Biciestacionamiento como medio de seguridad.</a:t>
            </a:r>
            <a:endParaRPr/>
          </a:p>
        </p:txBody>
      </p:sp>
      <p:cxnSp>
        <p:nvCxnSpPr>
          <p:cNvPr id="224" name="Google Shape;224;p12"/>
          <p:cNvCxnSpPr/>
          <p:nvPr/>
        </p:nvCxnSpPr>
        <p:spPr>
          <a:xfrm>
            <a:off x="2287051" y="3337139"/>
            <a:ext cx="935420" cy="0"/>
          </a:xfrm>
          <a:prstGeom prst="straightConnector1">
            <a:avLst/>
          </a:prstGeom>
          <a:noFill/>
          <a:ln cap="sq" cmpd="sng" w="25400">
            <a:solidFill>
              <a:srgbClr val="262626"/>
            </a:solidFill>
            <a:prstDash val="solid"/>
            <a:bevel/>
            <a:headEnd len="sm" w="sm" type="none"/>
            <a:tailEnd len="sm" w="sm" type="none"/>
          </a:ln>
        </p:spPr>
      </p:cxnSp>
      <p:sp>
        <p:nvSpPr>
          <p:cNvPr id="225" name="Google Shape;225;p12"/>
          <p:cNvSpPr txBox="1"/>
          <p:nvPr>
            <p:ph idx="1" type="body"/>
          </p:nvPr>
        </p:nvSpPr>
        <p:spPr>
          <a:xfrm>
            <a:off x="525516" y="3417573"/>
            <a:ext cx="4593021" cy="2619839"/>
          </a:xfrm>
          <a:prstGeom prst="rect">
            <a:avLst/>
          </a:prstGeom>
          <a:noFill/>
          <a:ln>
            <a:noFill/>
          </a:ln>
        </p:spPr>
        <p:txBody>
          <a:bodyPr anchorCtr="0" anchor="ctr" bIns="45700" lIns="91425" spcFirstLastPara="1" rIns="91425" wrap="square" tIns="45700">
            <a:normAutofit/>
          </a:bodyPr>
          <a:lstStyle/>
          <a:p>
            <a:pPr indent="-228600" lvl="0" marL="228600" rtl="0" algn="just">
              <a:lnSpc>
                <a:spcPct val="150000"/>
              </a:lnSpc>
              <a:spcBef>
                <a:spcPts val="0"/>
              </a:spcBef>
              <a:spcAft>
                <a:spcPts val="0"/>
              </a:spcAft>
              <a:buClr>
                <a:srgbClr val="000000"/>
              </a:buClr>
              <a:buSzPts val="1800"/>
              <a:buChar char="•"/>
            </a:pPr>
            <a:r>
              <a:rPr lang="en-US" sz="1800"/>
              <a:t>Diagnóstico de la movilidad urbana en México.</a:t>
            </a:r>
            <a:endParaRPr/>
          </a:p>
          <a:p>
            <a:pPr indent="-228600" lvl="0" marL="228600" rtl="0" algn="just">
              <a:lnSpc>
                <a:spcPct val="150000"/>
              </a:lnSpc>
              <a:spcBef>
                <a:spcPts val="1000"/>
              </a:spcBef>
              <a:spcAft>
                <a:spcPts val="0"/>
              </a:spcAft>
              <a:buClr>
                <a:srgbClr val="000000"/>
              </a:buClr>
              <a:buSzPts val="1800"/>
              <a:buChar char="•"/>
            </a:pPr>
            <a:r>
              <a:rPr lang="en-US" sz="1800"/>
              <a:t>Diagnóstico de la movilidad urbana en internacional (</a:t>
            </a:r>
            <a:r>
              <a:rPr b="1" lang="en-US" sz="1800"/>
              <a:t>benchmarking</a:t>
            </a:r>
            <a:r>
              <a:rPr lang="en-US" sz="1800"/>
              <a:t>).</a:t>
            </a:r>
            <a:endParaRPr/>
          </a:p>
          <a:p>
            <a:pPr indent="-228600" lvl="0" marL="228600" rtl="0" algn="just">
              <a:lnSpc>
                <a:spcPct val="150000"/>
              </a:lnSpc>
              <a:spcBef>
                <a:spcPts val="1000"/>
              </a:spcBef>
              <a:spcAft>
                <a:spcPts val="0"/>
              </a:spcAft>
              <a:buClr>
                <a:srgbClr val="000000"/>
              </a:buClr>
              <a:buSzPts val="1800"/>
              <a:buChar char="•"/>
            </a:pPr>
            <a:r>
              <a:rPr lang="en-US" sz="1800"/>
              <a:t>Ranking de ciclociudades 2019.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13"/>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1" name="Google Shape;231;p13"/>
          <p:cNvSpPr/>
          <p:nvPr/>
        </p:nvSpPr>
        <p:spPr>
          <a:xfrm>
            <a:off x="489189" y="1119031"/>
            <a:ext cx="4619938" cy="4619938"/>
          </a:xfrm>
          <a:prstGeom prst="ellipse">
            <a:avLst/>
          </a:prstGeom>
          <a:solidFill>
            <a:srgbClr val="2125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2" name="Google Shape;232;p13"/>
          <p:cNvSpPr txBox="1"/>
          <p:nvPr>
            <p:ph type="title"/>
          </p:nvPr>
        </p:nvSpPr>
        <p:spPr>
          <a:xfrm>
            <a:off x="1171074" y="1396686"/>
            <a:ext cx="3743826" cy="40646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Montserrat"/>
              <a:buNone/>
            </a:pPr>
            <a:r>
              <a:rPr lang="en-US" sz="4000">
                <a:solidFill>
                  <a:schemeClr val="lt1"/>
                </a:solidFill>
              </a:rPr>
              <a:t>¿Cómo mejorar la cultura de la movilidad?</a:t>
            </a:r>
            <a:endParaRPr sz="4000">
              <a:solidFill>
                <a:schemeClr val="lt1"/>
              </a:solidFill>
              <a:latin typeface="Arial"/>
              <a:ea typeface="Arial"/>
              <a:cs typeface="Arial"/>
              <a:sym typeface="Arial"/>
            </a:endParaRPr>
          </a:p>
        </p:txBody>
      </p:sp>
      <p:sp>
        <p:nvSpPr>
          <p:cNvPr id="233" name="Google Shape;233;p13"/>
          <p:cNvSpPr/>
          <p:nvPr/>
        </p:nvSpPr>
        <p:spPr>
          <a:xfrm rot="-1790889">
            <a:off x="8683720" y="941148"/>
            <a:ext cx="2987899" cy="2987899"/>
          </a:xfrm>
          <a:prstGeom prst="arc">
            <a:avLst>
              <a:gd fmla="val 15817365" name="adj1"/>
              <a:gd fmla="val 178138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4" name="Google Shape;234;p13"/>
          <p:cNvSpPr/>
          <p:nvPr/>
        </p:nvSpPr>
        <p:spPr>
          <a:xfrm>
            <a:off x="910048" y="4780992"/>
            <a:ext cx="546100" cy="546100"/>
          </a:xfrm>
          <a:prstGeom prst="ellipse">
            <a:avLst/>
          </a:prstGeom>
          <a:solidFill>
            <a:srgbClr val="E1DD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35" name="Google Shape;235;p13"/>
          <p:cNvSpPr txBox="1"/>
          <p:nvPr/>
        </p:nvSpPr>
        <p:spPr>
          <a:xfrm>
            <a:off x="5365121" y="1528470"/>
            <a:ext cx="5536397" cy="3801059"/>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solidFill>
                  <a:schemeClr val="dk1"/>
                </a:solidFill>
                <a:latin typeface="Arial"/>
                <a:ea typeface="Arial"/>
                <a:cs typeface="Arial"/>
                <a:sym typeface="Arial"/>
              </a:rPr>
              <a:t>Es posible influir en la conducta de movilidad mediante campañas de información y promoción destinadas a desarrollar una conducta de movilidad sostenible entre los ciudadanos sin inversiones adicionales en infraestructuras. Estas campañas deben dirigirse a las personas destinatarias de manera emocional y, además, han de facilitar información. </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4"/>
          <p:cNvSpPr txBox="1"/>
          <p:nvPr>
            <p:ph type="title"/>
          </p:nvPr>
        </p:nvSpPr>
        <p:spPr>
          <a:xfrm>
            <a:off x="838200" y="365125"/>
            <a:ext cx="77724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18627"/>
              </a:buClr>
              <a:buSzPts val="3600"/>
              <a:buFont typeface="Montserrat"/>
              <a:buNone/>
            </a:pPr>
            <a:r>
              <a:rPr lang="en-US" sz="3600"/>
              <a:t>Pueden implantarse las siguientes medidas, entre otras: </a:t>
            </a:r>
            <a:endParaRPr/>
          </a:p>
        </p:txBody>
      </p:sp>
      <p:sp>
        <p:nvSpPr>
          <p:cNvPr id="241" name="Google Shape;241;p14"/>
          <p:cNvSpPr txBox="1"/>
          <p:nvPr>
            <p:ph idx="1" type="body"/>
          </p:nvPr>
        </p:nvSpPr>
        <p:spPr>
          <a:xfrm>
            <a:off x="838200" y="1594023"/>
            <a:ext cx="10515600" cy="4473146"/>
          </a:xfrm>
          <a:prstGeom prst="rect">
            <a:avLst/>
          </a:prstGeom>
          <a:noFill/>
          <a:ln>
            <a:noFill/>
          </a:ln>
        </p:spPr>
        <p:txBody>
          <a:bodyPr anchorCtr="0" anchor="t" bIns="45700" lIns="91425" spcFirstLastPara="1" rIns="91425" wrap="square" tIns="45700">
            <a:normAutofit fontScale="32500" lnSpcReduction="20000"/>
          </a:bodyPr>
          <a:lstStyle/>
          <a:p>
            <a:pPr indent="-228600" lvl="0" marL="228600" rtl="0" algn="just">
              <a:lnSpc>
                <a:spcPct val="150000"/>
              </a:lnSpc>
              <a:spcBef>
                <a:spcPts val="0"/>
              </a:spcBef>
              <a:spcAft>
                <a:spcPts val="0"/>
              </a:spcAft>
              <a:buClr>
                <a:srgbClr val="000000"/>
              </a:buClr>
              <a:buSzPct val="100000"/>
              <a:buChar char="•"/>
            </a:pPr>
            <a:r>
              <a:rPr b="1" lang="en-US" sz="6400"/>
              <a:t>Estrategias</a:t>
            </a:r>
            <a:r>
              <a:rPr lang="en-US" sz="6400"/>
              <a:t> integradas de información para sensibilizar a las personas sobre los efectos negativos del trafico motorizado particular y los efectos positivos de circular en bicicleta, a pie y en transporte público, incluidos los efectos para el medio ambiente y la salud. </a:t>
            </a:r>
            <a:endParaRPr/>
          </a:p>
          <a:p>
            <a:pPr indent="-96520" lvl="0" marL="228600" rtl="0" algn="just">
              <a:lnSpc>
                <a:spcPct val="150000"/>
              </a:lnSpc>
              <a:spcBef>
                <a:spcPts val="1000"/>
              </a:spcBef>
              <a:spcAft>
                <a:spcPts val="0"/>
              </a:spcAft>
              <a:buClr>
                <a:srgbClr val="000000"/>
              </a:buClr>
              <a:buSzPct val="100000"/>
              <a:buNone/>
            </a:pPr>
            <a:r>
              <a:t/>
            </a:r>
            <a:endParaRPr sz="6400"/>
          </a:p>
          <a:p>
            <a:pPr indent="-228600" lvl="0" marL="228600" rtl="0" algn="just">
              <a:lnSpc>
                <a:spcPct val="150000"/>
              </a:lnSpc>
              <a:spcBef>
                <a:spcPts val="1000"/>
              </a:spcBef>
              <a:spcAft>
                <a:spcPts val="0"/>
              </a:spcAft>
              <a:buClr>
                <a:srgbClr val="000000"/>
              </a:buClr>
              <a:buSzPct val="100000"/>
              <a:buChar char="•"/>
            </a:pPr>
            <a:r>
              <a:rPr b="1" lang="en-US" sz="6400"/>
              <a:t>Campañas</a:t>
            </a:r>
            <a:r>
              <a:rPr lang="en-US" sz="6400"/>
              <a:t> de promoción y marketing sobre medios de transporte sostenibles como el transporte público, modos de transporte no motorizado, vehículos de bajas emisiones, uso acompañado de vehículos, etc.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5"/>
          <p:cNvSpPr txBox="1"/>
          <p:nvPr>
            <p:ph type="title"/>
          </p:nvPr>
        </p:nvSpPr>
        <p:spPr>
          <a:xfrm>
            <a:off x="838200" y="365125"/>
            <a:ext cx="77724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18627"/>
              </a:buClr>
              <a:buSzPts val="3600"/>
              <a:buFont typeface="Montserrat"/>
              <a:buNone/>
            </a:pPr>
            <a:r>
              <a:rPr lang="en-US" sz="3600"/>
              <a:t>Pueden implantarse las siguientes medidas, entre otras: </a:t>
            </a:r>
            <a:endParaRPr/>
          </a:p>
        </p:txBody>
      </p:sp>
      <p:sp>
        <p:nvSpPr>
          <p:cNvPr id="247" name="Google Shape;247;p15"/>
          <p:cNvSpPr txBox="1"/>
          <p:nvPr>
            <p:ph idx="1" type="body"/>
          </p:nvPr>
        </p:nvSpPr>
        <p:spPr>
          <a:xfrm>
            <a:off x="838200" y="1594023"/>
            <a:ext cx="10515600" cy="4473146"/>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rgbClr val="000000"/>
              </a:buClr>
              <a:buSzPts val="1800"/>
              <a:buChar char="•"/>
            </a:pPr>
            <a:r>
              <a:rPr b="1" lang="en-US" sz="1800"/>
              <a:t>Actos públicos </a:t>
            </a:r>
            <a:r>
              <a:rPr lang="en-US" sz="1800"/>
              <a:t>como pueden ser convertir provisionalmente las calles principales en zonas peatonales, celebrar jornadas sin coche, que los niños pinten las calles y aplicar medidas de velocidad cerca de los colegios, realizar actividades de patinaje o uso de la bicicleta en las calles de la ciudad, entre otras actividades. </a:t>
            </a:r>
            <a:endParaRPr/>
          </a:p>
          <a:p>
            <a:pPr indent="-114300" lvl="0" marL="228600" rtl="0" algn="just">
              <a:lnSpc>
                <a:spcPct val="150000"/>
              </a:lnSpc>
              <a:spcBef>
                <a:spcPts val="1000"/>
              </a:spcBef>
              <a:spcAft>
                <a:spcPts val="0"/>
              </a:spcAft>
              <a:buClr>
                <a:srgbClr val="000000"/>
              </a:buClr>
              <a:buSzPts val="1800"/>
              <a:buNone/>
            </a:pPr>
            <a:r>
              <a:t/>
            </a:r>
            <a:endParaRPr sz="1800"/>
          </a:p>
          <a:p>
            <a:pPr indent="-228600" lvl="0" marL="228600" rtl="0" algn="just">
              <a:lnSpc>
                <a:spcPct val="150000"/>
              </a:lnSpc>
              <a:spcBef>
                <a:spcPts val="1000"/>
              </a:spcBef>
              <a:spcAft>
                <a:spcPts val="0"/>
              </a:spcAft>
              <a:buClr>
                <a:srgbClr val="000000"/>
              </a:buClr>
              <a:buSzPts val="1800"/>
              <a:buChar char="•"/>
            </a:pPr>
            <a:r>
              <a:rPr lang="en-US" sz="1800"/>
              <a:t>I</a:t>
            </a:r>
            <a:r>
              <a:rPr b="1" lang="en-US" sz="1800"/>
              <a:t>ncorporar</a:t>
            </a:r>
            <a:r>
              <a:rPr lang="en-US" sz="1800"/>
              <a:t> a los ciudadanos en las conversaciones sobre asuntos de movilidad y procesos de planificación, p. ej. creando un foro sobre movilidad, que es una herramienta de comunicación para lograr el respaldo de la población con vistas a las politicas de gestión de demanda planeadas. De este modo se garantiza la máxima transparencia de los procesos de planificación y permite tomar decisiones más democráticas y participativas.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6"/>
          <p:cNvSpPr txBox="1"/>
          <p:nvPr>
            <p:ph type="title"/>
          </p:nvPr>
        </p:nvSpPr>
        <p:spPr>
          <a:xfrm>
            <a:off x="838200" y="365125"/>
            <a:ext cx="77724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18627"/>
              </a:buClr>
              <a:buSzPts val="3500"/>
              <a:buFont typeface="Montserrat"/>
              <a:buNone/>
            </a:pPr>
            <a:r>
              <a:t/>
            </a:r>
            <a:endParaRPr/>
          </a:p>
        </p:txBody>
      </p:sp>
      <p:sp>
        <p:nvSpPr>
          <p:cNvPr id="253" name="Google Shape;253;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101600" lvl="0" marL="228600" rtl="0" algn="just">
              <a:lnSpc>
                <a:spcPct val="150000"/>
              </a:lnSpc>
              <a:spcBef>
                <a:spcPts val="0"/>
              </a:spcBef>
              <a:spcAft>
                <a:spcPts val="0"/>
              </a:spcAft>
              <a:buClr>
                <a:srgbClr val="000000"/>
              </a:buClr>
              <a:buSzPts val="2000"/>
              <a:buNone/>
            </a:pPr>
            <a:r>
              <a:t/>
            </a:r>
            <a:endParaRPr/>
          </a:p>
        </p:txBody>
      </p:sp>
      <p:sp>
        <p:nvSpPr>
          <p:cNvPr id="254" name="Google Shape;254;p16"/>
          <p:cNvSpPr/>
          <p:nvPr/>
        </p:nvSpPr>
        <p:spPr>
          <a:xfrm>
            <a:off x="0" y="0"/>
            <a:ext cx="12192000" cy="6858000"/>
          </a:xfrm>
          <a:custGeom>
            <a:rect b="b" l="l" r="r" t="t"/>
            <a:pathLst>
              <a:path extrusionOk="0" h="8890000" w="13335000">
                <a:moveTo>
                  <a:pt x="13335000" y="0"/>
                </a:moveTo>
                <a:lnTo>
                  <a:pt x="0" y="0"/>
                </a:lnTo>
                <a:lnTo>
                  <a:pt x="0" y="8890000"/>
                </a:lnTo>
                <a:lnTo>
                  <a:pt x="13335000" y="8890000"/>
                </a:lnTo>
                <a:lnTo>
                  <a:pt x="13335000" y="0"/>
                </a:lnTo>
                <a:close/>
              </a:path>
            </a:pathLst>
          </a:custGeom>
          <a:solidFill>
            <a:srgbClr val="2225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55" name="Google Shape;255;p16"/>
          <p:cNvPicPr preferRelativeResize="0"/>
          <p:nvPr/>
        </p:nvPicPr>
        <p:blipFill rotWithShape="1">
          <a:blip r:embed="rId3">
            <a:alphaModFix/>
          </a:blip>
          <a:srcRect b="0" l="0" r="0" t="0"/>
          <a:stretch/>
        </p:blipFill>
        <p:spPr>
          <a:xfrm>
            <a:off x="2335872" y="819308"/>
            <a:ext cx="2691192" cy="3820890"/>
          </a:xfrm>
          <a:prstGeom prst="rect">
            <a:avLst/>
          </a:prstGeom>
          <a:noFill/>
          <a:ln>
            <a:noFill/>
          </a:ln>
        </p:spPr>
      </p:pic>
      <p:pic>
        <p:nvPicPr>
          <p:cNvPr id="256" name="Google Shape;256;p16"/>
          <p:cNvPicPr preferRelativeResize="0"/>
          <p:nvPr/>
        </p:nvPicPr>
        <p:blipFill rotWithShape="1">
          <a:blip r:embed="rId4">
            <a:alphaModFix/>
          </a:blip>
          <a:srcRect b="0" l="0" r="0" t="0"/>
          <a:stretch/>
        </p:blipFill>
        <p:spPr>
          <a:xfrm>
            <a:off x="7362936" y="786147"/>
            <a:ext cx="2691192" cy="3820890"/>
          </a:xfrm>
          <a:prstGeom prst="rect">
            <a:avLst/>
          </a:prstGeom>
          <a:noFill/>
          <a:ln>
            <a:noFill/>
          </a:ln>
        </p:spPr>
      </p:pic>
      <p:sp>
        <p:nvSpPr>
          <p:cNvPr id="257" name="Google Shape;257;p16"/>
          <p:cNvSpPr txBox="1"/>
          <p:nvPr/>
        </p:nvSpPr>
        <p:spPr>
          <a:xfrm>
            <a:off x="1119864" y="5329580"/>
            <a:ext cx="10233935" cy="551433"/>
          </a:xfrm>
          <a:prstGeom prst="rect">
            <a:avLst/>
          </a:prstGeom>
          <a:noFill/>
          <a:ln>
            <a:noFill/>
          </a:ln>
        </p:spPr>
        <p:txBody>
          <a:bodyPr anchorCtr="0" anchor="t" bIns="0" lIns="0" spcFirstLastPara="1" rIns="0" wrap="square" tIns="12700">
            <a:spAutoFit/>
          </a:bodyPr>
          <a:lstStyle/>
          <a:p>
            <a:pPr indent="0" lvl="0" marL="12700" marR="5080" rtl="0" algn="ctr">
              <a:lnSpc>
                <a:spcPct val="100000"/>
              </a:lnSpc>
              <a:spcBef>
                <a:spcPts val="0"/>
              </a:spcBef>
              <a:spcAft>
                <a:spcPts val="0"/>
              </a:spcAft>
              <a:buNone/>
            </a:pPr>
            <a:r>
              <a:rPr lang="en-US" sz="3500">
                <a:solidFill>
                  <a:srgbClr val="C3C3C2"/>
                </a:solidFill>
                <a:latin typeface="Montserrat"/>
                <a:ea typeface="Montserrat"/>
                <a:cs typeface="Montserrat"/>
                <a:sym typeface="Montserrat"/>
              </a:rPr>
              <a:t>Diseño conjunto</a:t>
            </a:r>
            <a:endParaRPr sz="3500">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 name="Shape 261"/>
        <p:cNvGrpSpPr/>
        <p:nvPr/>
      </p:nvGrpSpPr>
      <p:grpSpPr>
        <a:xfrm>
          <a:off x="0" y="0"/>
          <a:ext cx="0" cy="0"/>
          <a:chOff x="0" y="0"/>
          <a:chExt cx="0" cy="0"/>
        </a:xfrm>
      </p:grpSpPr>
      <p:sp>
        <p:nvSpPr>
          <p:cNvPr id="262" name="Google Shape;262;p17"/>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 name="Google Shape;263;p17"/>
          <p:cNvSpPr/>
          <p:nvPr/>
        </p:nvSpPr>
        <p:spPr>
          <a:xfrm>
            <a:off x="489189" y="1119031"/>
            <a:ext cx="4619938" cy="4619938"/>
          </a:xfrm>
          <a:prstGeom prst="ellipse">
            <a:avLst/>
          </a:prstGeom>
          <a:solidFill>
            <a:srgbClr val="2125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4" name="Google Shape;264;p17"/>
          <p:cNvSpPr txBox="1"/>
          <p:nvPr>
            <p:ph type="title"/>
          </p:nvPr>
        </p:nvSpPr>
        <p:spPr>
          <a:xfrm>
            <a:off x="1171074" y="1396686"/>
            <a:ext cx="3240506" cy="40646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Arial"/>
              <a:buNone/>
            </a:pPr>
            <a:r>
              <a:rPr lang="en-US" sz="4400">
                <a:solidFill>
                  <a:srgbClr val="FFFFFF"/>
                </a:solidFill>
                <a:latin typeface="Arial"/>
                <a:ea typeface="Arial"/>
                <a:cs typeface="Arial"/>
                <a:sym typeface="Arial"/>
              </a:rPr>
              <a:t>Ranking ciclociudades 2019.</a:t>
            </a:r>
            <a:endParaRPr/>
          </a:p>
        </p:txBody>
      </p:sp>
      <p:sp>
        <p:nvSpPr>
          <p:cNvPr id="265" name="Google Shape;265;p17"/>
          <p:cNvSpPr/>
          <p:nvPr/>
        </p:nvSpPr>
        <p:spPr>
          <a:xfrm>
            <a:off x="910048" y="4780992"/>
            <a:ext cx="546100" cy="546100"/>
          </a:xfrm>
          <a:prstGeom prst="ellipse">
            <a:avLst/>
          </a:prstGeom>
          <a:solidFill>
            <a:srgbClr val="E1DD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6" name="Google Shape;266;p17"/>
          <p:cNvSpPr txBox="1"/>
          <p:nvPr/>
        </p:nvSpPr>
        <p:spPr>
          <a:xfrm>
            <a:off x="5370153" y="1526033"/>
            <a:ext cx="5536397" cy="3935281"/>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De acuerdo con el ranking antes mencionado, la ciudad de Puebla obtuvó un total de 46 puntos lo que la coloca bastante lejos del primer puesto, que es Guadalajara con 73 puntos, y de igual manera nuestra ciudad alcanzó menos puntos que ubicaciones como Ciudad de México (67), Zapopan(66) y Morelia(55). Lo que nos habla del gran reto que se tiene por delante en cuanto a movilidad se refiere.</a:t>
            </a:r>
            <a:endParaRPr/>
          </a:p>
        </p:txBody>
      </p:sp>
      <p:sp>
        <p:nvSpPr>
          <p:cNvPr id="267" name="Google Shape;267;p17"/>
          <p:cNvSpPr txBox="1"/>
          <p:nvPr/>
        </p:nvSpPr>
        <p:spPr>
          <a:xfrm>
            <a:off x="5370153" y="3767535"/>
            <a:ext cx="5536396"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Arial"/>
                <a:ea typeface="Arial"/>
                <a:cs typeface="Arial"/>
                <a:sym typeface="Arial"/>
              </a:rPr>
              <a:t>Además, uno de los principales puntos a evaluar es la infraestructura con que se cuenta, entre la que destacan los biciestacionemientos.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8"/>
          <p:cNvSpPr txBox="1"/>
          <p:nvPr>
            <p:ph type="title"/>
          </p:nvPr>
        </p:nvSpPr>
        <p:spPr>
          <a:xfrm>
            <a:off x="838200" y="691696"/>
            <a:ext cx="4598773"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2539"/>
              </a:buClr>
              <a:buSzPts val="3600"/>
              <a:buFont typeface="Montserrat"/>
              <a:buNone/>
            </a:pPr>
            <a:r>
              <a:rPr b="1" lang="en-US" sz="3600">
                <a:solidFill>
                  <a:srgbClr val="212539"/>
                </a:solidFill>
              </a:rPr>
              <a:t>Diseño de Calles.</a:t>
            </a:r>
            <a:endParaRPr/>
          </a:p>
        </p:txBody>
      </p:sp>
      <p:pic>
        <p:nvPicPr>
          <p:cNvPr id="273" name="Google Shape;273;p18"/>
          <p:cNvPicPr preferRelativeResize="0"/>
          <p:nvPr>
            <p:ph idx="1" type="body"/>
          </p:nvPr>
        </p:nvPicPr>
        <p:blipFill rotWithShape="1">
          <a:blip r:embed="rId3">
            <a:alphaModFix/>
          </a:blip>
          <a:srcRect b="0" l="0" r="0" t="0"/>
          <a:stretch/>
        </p:blipFill>
        <p:spPr>
          <a:xfrm>
            <a:off x="481442" y="2666941"/>
            <a:ext cx="5157787" cy="3039726"/>
          </a:xfrm>
          <a:prstGeom prst="rect">
            <a:avLst/>
          </a:prstGeom>
          <a:noFill/>
          <a:ln>
            <a:noFill/>
          </a:ln>
        </p:spPr>
      </p:pic>
      <p:sp>
        <p:nvSpPr>
          <p:cNvPr id="274" name="Google Shape;274;p18"/>
          <p:cNvSpPr txBox="1"/>
          <p:nvPr/>
        </p:nvSpPr>
        <p:spPr>
          <a:xfrm>
            <a:off x="4988482" y="691696"/>
            <a:ext cx="5183188" cy="4005717"/>
          </a:xfrm>
          <a:prstGeom prst="rect">
            <a:avLst/>
          </a:prstGeom>
          <a:noFill/>
          <a:ln>
            <a:noFill/>
          </a:ln>
        </p:spPr>
        <p:txBody>
          <a:bodyPr anchorCtr="0" anchor="t" bIns="45700" lIns="91425" spcFirstLastPara="1" rIns="91425" wrap="square" tIns="45700">
            <a:normAutofit/>
          </a:bodyPr>
          <a:lstStyle/>
          <a:p>
            <a:pPr indent="-101600" lvl="0" marL="228600" marR="0" rtl="0" algn="just">
              <a:lnSpc>
                <a:spcPct val="150000"/>
              </a:lnSpc>
              <a:spcBef>
                <a:spcPts val="0"/>
              </a:spcBef>
              <a:spcAft>
                <a:spcPts val="0"/>
              </a:spcAft>
              <a:buClr>
                <a:srgbClr val="000000"/>
              </a:buClr>
              <a:buSzPts val="2000"/>
              <a:buFont typeface="Arial"/>
              <a:buNone/>
            </a:pPr>
            <a:r>
              <a:t/>
            </a:r>
            <a:endParaRPr b="0" i="0" sz="2000">
              <a:solidFill>
                <a:srgbClr val="000000"/>
              </a:solidFill>
              <a:latin typeface="Arial"/>
              <a:ea typeface="Arial"/>
              <a:cs typeface="Arial"/>
              <a:sym typeface="Arial"/>
            </a:endParaRPr>
          </a:p>
        </p:txBody>
      </p:sp>
      <p:sp>
        <p:nvSpPr>
          <p:cNvPr id="275" name="Google Shape;275;p18"/>
          <p:cNvSpPr txBox="1"/>
          <p:nvPr/>
        </p:nvSpPr>
        <p:spPr>
          <a:xfrm>
            <a:off x="6096000" y="691696"/>
            <a:ext cx="5157787" cy="529375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600">
                <a:solidFill>
                  <a:schemeClr val="dk1"/>
                </a:solidFill>
                <a:latin typeface="Arial"/>
                <a:ea typeface="Arial"/>
                <a:cs typeface="Arial"/>
                <a:sym typeface="Arial"/>
              </a:rPr>
              <a:t>UNA VÍA AMPLIA, SEGURA Y CÓMODA.</a:t>
            </a:r>
            <a:endParaRPr/>
          </a:p>
          <a:p>
            <a:pPr indent="0" lvl="0" marL="0" marR="0" rtl="0" algn="just">
              <a:spcBef>
                <a:spcPts val="0"/>
              </a:spcBef>
              <a:spcAft>
                <a:spcPts val="0"/>
              </a:spcAft>
              <a:buNone/>
            </a:pPr>
            <a:r>
              <a:t/>
            </a:r>
            <a:endParaRPr sz="1600">
              <a:solidFill>
                <a:schemeClr val="dk1"/>
              </a:solidFill>
              <a:latin typeface="Arial"/>
              <a:ea typeface="Arial"/>
              <a:cs typeface="Arial"/>
              <a:sym typeface="Arial"/>
            </a:endParaRPr>
          </a:p>
          <a:p>
            <a:pPr indent="0" lvl="0" marL="0" marR="0" rtl="0" algn="just">
              <a:spcBef>
                <a:spcPts val="0"/>
              </a:spcBef>
              <a:spcAft>
                <a:spcPts val="0"/>
              </a:spcAft>
              <a:buNone/>
            </a:pPr>
            <a:r>
              <a:rPr lang="en-US" sz="1600">
                <a:solidFill>
                  <a:schemeClr val="dk1"/>
                </a:solidFill>
                <a:latin typeface="Arial"/>
                <a:ea typeface="Arial"/>
                <a:cs typeface="Arial"/>
                <a:sym typeface="Arial"/>
              </a:rPr>
              <a:t>El ancho de un carril ciclista determina tanto el flujo como el riesgo de conflictos y el perfil de los usuarios. Una amplitud considerable es importante para generar una experiencia ciclista cómoda. </a:t>
            </a:r>
            <a:endParaRPr/>
          </a:p>
          <a:p>
            <a:pPr indent="0" lvl="0" marL="0" marR="0" rtl="0" algn="just">
              <a:spcBef>
                <a:spcPts val="0"/>
              </a:spcBef>
              <a:spcAft>
                <a:spcPts val="0"/>
              </a:spcAft>
              <a:buNone/>
            </a:pPr>
            <a:r>
              <a:t/>
            </a:r>
            <a:endParaRPr sz="1600">
              <a:solidFill>
                <a:schemeClr val="dk1"/>
              </a:solidFill>
              <a:latin typeface="Arial"/>
              <a:ea typeface="Arial"/>
              <a:cs typeface="Arial"/>
              <a:sym typeface="Arial"/>
            </a:endParaRPr>
          </a:p>
          <a:p>
            <a:pPr indent="0" lvl="0" marL="0" marR="0" rtl="0" algn="just">
              <a:spcBef>
                <a:spcPts val="0"/>
              </a:spcBef>
              <a:spcAft>
                <a:spcPts val="0"/>
              </a:spcAft>
              <a:buNone/>
            </a:pPr>
            <a:r>
              <a:rPr lang="en-US" sz="1600">
                <a:solidFill>
                  <a:schemeClr val="dk1"/>
                </a:solidFill>
                <a:latin typeface="Arial"/>
                <a:ea typeface="Arial"/>
                <a:cs typeface="Arial"/>
                <a:sym typeface="Arial"/>
              </a:rPr>
              <a:t>• Las ciclovías muy angostas dificultan el control de la bicicleta, causan estrés al ciclista, incrementan el riesgo de accidentes entre ciclistas y el riesgo de caer dentro del carril de circulación vehicular. </a:t>
            </a:r>
            <a:endParaRPr/>
          </a:p>
          <a:p>
            <a:pPr indent="0" lvl="0" marL="0" marR="0" rtl="0" algn="just">
              <a:spcBef>
                <a:spcPts val="0"/>
              </a:spcBef>
              <a:spcAft>
                <a:spcPts val="0"/>
              </a:spcAft>
              <a:buNone/>
            </a:pPr>
            <a:r>
              <a:t/>
            </a:r>
            <a:endParaRPr sz="1600">
              <a:solidFill>
                <a:schemeClr val="dk1"/>
              </a:solidFill>
              <a:latin typeface="Arial"/>
              <a:ea typeface="Arial"/>
              <a:cs typeface="Arial"/>
              <a:sym typeface="Arial"/>
            </a:endParaRPr>
          </a:p>
          <a:p>
            <a:pPr indent="0" lvl="0" marL="0" marR="0" rtl="0" algn="just">
              <a:spcBef>
                <a:spcPts val="0"/>
              </a:spcBef>
              <a:spcAft>
                <a:spcPts val="0"/>
              </a:spcAft>
              <a:buNone/>
            </a:pPr>
            <a:r>
              <a:rPr lang="en-US" sz="1600">
                <a:solidFill>
                  <a:schemeClr val="dk1"/>
                </a:solidFill>
                <a:latin typeface="Arial"/>
                <a:ea typeface="Arial"/>
                <a:cs typeface="Arial"/>
                <a:sym typeface="Arial"/>
              </a:rPr>
              <a:t>• Las ciclovías amplias brindan a los ciclistas un margen de seguridad y comodidad aceptable y elevan el placer de esta actividad.</a:t>
            </a:r>
            <a:endParaRPr/>
          </a:p>
          <a:p>
            <a:pPr indent="0" lvl="0" marL="0" marR="0" rtl="0" algn="just">
              <a:spcBef>
                <a:spcPts val="0"/>
              </a:spcBef>
              <a:spcAft>
                <a:spcPts val="0"/>
              </a:spcAft>
              <a:buNone/>
            </a:pP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La seguridad y la comodidad están íntimamente ligadas. Un ambiente seguro y cómodo genera ciclistas cuidadosos y atrae a usuarios de todo tipo y edades: jóvenes, adultos mayores, mujeres, niños...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sp>
        <p:nvSpPr>
          <p:cNvPr id="280" name="Google Shape;280;p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1" name="Google Shape;281;p19"/>
          <p:cNvSpPr/>
          <p:nvPr/>
        </p:nvSpPr>
        <p:spPr>
          <a:xfrm>
            <a:off x="0" y="0"/>
            <a:ext cx="12192000" cy="2877832"/>
          </a:xfrm>
          <a:custGeom>
            <a:rect b="b" l="l" r="r" t="t"/>
            <a:pathLst>
              <a:path extrusionOk="0" h="2877832" w="12192000">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2125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2" name="Google Shape;282;p19"/>
          <p:cNvSpPr txBox="1"/>
          <p:nvPr>
            <p:ph type="title"/>
          </p:nvPr>
        </p:nvSpPr>
        <p:spPr>
          <a:xfrm>
            <a:off x="630936" y="630936"/>
            <a:ext cx="3599688" cy="14630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800"/>
              <a:buFont typeface="Arial"/>
              <a:buNone/>
            </a:pPr>
            <a:r>
              <a:rPr b="1" lang="en-US" sz="4800">
                <a:solidFill>
                  <a:srgbClr val="FFFFFF"/>
                </a:solidFill>
                <a:latin typeface="Arial"/>
                <a:ea typeface="Arial"/>
                <a:cs typeface="Arial"/>
                <a:sym typeface="Arial"/>
              </a:rPr>
              <a:t>Diseño de Calles.</a:t>
            </a:r>
            <a:endParaRPr/>
          </a:p>
        </p:txBody>
      </p:sp>
      <p:sp>
        <p:nvSpPr>
          <p:cNvPr id="283" name="Google Shape;283;p19"/>
          <p:cNvSpPr/>
          <p:nvPr/>
        </p:nvSpPr>
        <p:spPr>
          <a:xfrm rot="5400000">
            <a:off x="3566159" y="1353312"/>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cap="rnd" cmpd="sng" w="412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4" name="Google Shape;284;p19"/>
          <p:cNvSpPr txBox="1"/>
          <p:nvPr/>
        </p:nvSpPr>
        <p:spPr>
          <a:xfrm>
            <a:off x="4474462" y="630936"/>
            <a:ext cx="7074409" cy="14630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1700">
                <a:solidFill>
                  <a:srgbClr val="FFFFFF"/>
                </a:solidFill>
                <a:latin typeface="Arial"/>
                <a:ea typeface="Arial"/>
                <a:cs typeface="Arial"/>
                <a:sym typeface="Arial"/>
              </a:rPr>
              <a:t>EL ANCHO ESTÁNDAR EN CICLOVÍAS </a:t>
            </a:r>
            <a:endParaRPr/>
          </a:p>
          <a:p>
            <a:pPr indent="0" lvl="0" marL="0" marR="0" rtl="0" algn="l">
              <a:lnSpc>
                <a:spcPct val="90000"/>
              </a:lnSpc>
              <a:spcBef>
                <a:spcPts val="600"/>
              </a:spcBef>
              <a:spcAft>
                <a:spcPts val="0"/>
              </a:spcAft>
              <a:buNone/>
            </a:pPr>
            <a:r>
              <a:rPr lang="en-US" sz="1700">
                <a:solidFill>
                  <a:srgbClr val="FFFFFF"/>
                </a:solidFill>
                <a:latin typeface="Arial"/>
                <a:ea typeface="Arial"/>
                <a:cs typeface="Arial"/>
                <a:sym typeface="Arial"/>
              </a:rPr>
              <a:t>Las ciclovías con un ancho mínimo de 2.20 metros permiten que dos ciclistas puedan conversar uno al lado del otro, lo que eleva el placer social del ciclismo como actividad urbana. Si un tercer ciclista quisiera rebasarlos, se necesitaría un ancho mayor de 2.80 metros. </a:t>
            </a:r>
            <a:endParaRPr/>
          </a:p>
          <a:p>
            <a:pPr indent="107950" lvl="0" marL="0" marR="0" rtl="0" algn="l">
              <a:lnSpc>
                <a:spcPct val="90000"/>
              </a:lnSpc>
              <a:spcBef>
                <a:spcPts val="600"/>
              </a:spcBef>
              <a:spcAft>
                <a:spcPts val="0"/>
              </a:spcAft>
              <a:buClr>
                <a:schemeClr val="dk1"/>
              </a:buClr>
              <a:buSzPts val="1700"/>
              <a:buFont typeface="Arial"/>
              <a:buNone/>
            </a:pPr>
            <a:r>
              <a:t/>
            </a:r>
            <a:endParaRPr sz="1700">
              <a:solidFill>
                <a:srgbClr val="FFFFFF"/>
              </a:solidFill>
              <a:latin typeface="Arial"/>
              <a:ea typeface="Arial"/>
              <a:cs typeface="Arial"/>
              <a:sym typeface="Arial"/>
            </a:endParaRPr>
          </a:p>
        </p:txBody>
      </p:sp>
      <p:pic>
        <p:nvPicPr>
          <p:cNvPr id="285" name="Google Shape;285;p19"/>
          <p:cNvPicPr preferRelativeResize="0"/>
          <p:nvPr/>
        </p:nvPicPr>
        <p:blipFill rotWithShape="1">
          <a:blip r:embed="rId3">
            <a:alphaModFix/>
          </a:blip>
          <a:srcRect b="0" l="0" r="0" t="0"/>
          <a:stretch/>
        </p:blipFill>
        <p:spPr>
          <a:xfrm>
            <a:off x="630936" y="3287244"/>
            <a:ext cx="10917936" cy="2647600"/>
          </a:xfrm>
          <a:prstGeom prst="rect">
            <a:avLst/>
          </a:prstGeom>
          <a:noFill/>
          <a:ln>
            <a:noFill/>
          </a:ln>
        </p:spPr>
      </p:pic>
      <p:sp>
        <p:nvSpPr>
          <p:cNvPr id="286" name="Google Shape;286;p19"/>
          <p:cNvSpPr txBox="1"/>
          <p:nvPr/>
        </p:nvSpPr>
        <p:spPr>
          <a:xfrm>
            <a:off x="4988482" y="691696"/>
            <a:ext cx="5183188" cy="4005717"/>
          </a:xfrm>
          <a:prstGeom prst="rect">
            <a:avLst/>
          </a:prstGeom>
          <a:noFill/>
          <a:ln>
            <a:noFill/>
          </a:ln>
        </p:spPr>
        <p:txBody>
          <a:bodyPr anchorCtr="0" anchor="t" bIns="45700" lIns="91425" spcFirstLastPara="1" rIns="91425" wrap="square" tIns="45700">
            <a:normAutofit/>
          </a:bodyPr>
          <a:lstStyle/>
          <a:p>
            <a:pPr indent="-101600" lvl="0" marL="228600" marR="0" rtl="0" algn="just">
              <a:lnSpc>
                <a:spcPct val="150000"/>
              </a:lnSpc>
              <a:spcBef>
                <a:spcPts val="0"/>
              </a:spcBef>
              <a:spcAft>
                <a:spcPts val="0"/>
              </a:spcAft>
              <a:buClr>
                <a:srgbClr val="000000"/>
              </a:buClr>
              <a:buSzPts val="2000"/>
              <a:buFont typeface="Arial"/>
              <a:buNone/>
            </a:pPr>
            <a:r>
              <a:t/>
            </a:r>
            <a:endParaRPr b="0" i="0" sz="200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121"/>
        </a:solidFill>
      </p:bgPr>
    </p:bg>
    <p:spTree>
      <p:nvGrpSpPr>
        <p:cNvPr id="120" name="Shape 120"/>
        <p:cNvGrpSpPr/>
        <p:nvPr/>
      </p:nvGrpSpPr>
      <p:grpSpPr>
        <a:xfrm>
          <a:off x="0" y="0"/>
          <a:ext cx="0" cy="0"/>
          <a:chOff x="0" y="0"/>
          <a:chExt cx="0" cy="0"/>
        </a:xfrm>
      </p:grpSpPr>
      <p:sp>
        <p:nvSpPr>
          <p:cNvPr id="121" name="Google Shape;121;p2"/>
          <p:cNvSpPr txBox="1"/>
          <p:nvPr>
            <p:ph type="ctrTitle"/>
          </p:nvPr>
        </p:nvSpPr>
        <p:spPr>
          <a:xfrm>
            <a:off x="1979843" y="2410955"/>
            <a:ext cx="8232314" cy="203609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rgbClr val="3D2533"/>
              </a:buClr>
              <a:buSzPct val="100000"/>
              <a:buFont typeface="Montserrat"/>
              <a:buNone/>
            </a:pPr>
            <a:r>
              <a:rPr lang="en-US">
                <a:solidFill>
                  <a:srgbClr val="3D2533"/>
                </a:solidFill>
              </a:rPr>
              <a:t>Taller II. </a:t>
            </a:r>
            <a:br>
              <a:rPr lang="en-US">
                <a:solidFill>
                  <a:srgbClr val="3D2533"/>
                </a:solidFill>
              </a:rPr>
            </a:br>
            <a:r>
              <a:rPr b="0" lang="en-US">
                <a:solidFill>
                  <a:srgbClr val="3D2533"/>
                </a:solidFill>
              </a:rPr>
              <a:t>Regulación en torno a la movilidad ciclista (seguridad vial).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F37"/>
        </a:solidFill>
      </p:bgPr>
    </p:bg>
    <p:spTree>
      <p:nvGrpSpPr>
        <p:cNvPr id="290" name="Shape 290"/>
        <p:cNvGrpSpPr/>
        <p:nvPr/>
      </p:nvGrpSpPr>
      <p:grpSpPr>
        <a:xfrm>
          <a:off x="0" y="0"/>
          <a:ext cx="0" cy="0"/>
          <a:chOff x="0" y="0"/>
          <a:chExt cx="0" cy="0"/>
        </a:xfrm>
      </p:grpSpPr>
      <p:pic>
        <p:nvPicPr>
          <p:cNvPr id="291" name="Google Shape;291;p20"/>
          <p:cNvPicPr preferRelativeResize="0"/>
          <p:nvPr/>
        </p:nvPicPr>
        <p:blipFill rotWithShape="1">
          <a:blip r:embed="rId3">
            <a:alphaModFix/>
          </a:blip>
          <a:srcRect b="7314" l="0" r="0" t="0"/>
          <a:stretch/>
        </p:blipFill>
        <p:spPr>
          <a:xfrm>
            <a:off x="0" y="677302"/>
            <a:ext cx="12192000" cy="5849471"/>
          </a:xfrm>
          <a:prstGeom prst="rect">
            <a:avLst/>
          </a:prstGeom>
          <a:noFill/>
          <a:ln>
            <a:noFill/>
          </a:ln>
        </p:spPr>
      </p:pic>
      <p:sp>
        <p:nvSpPr>
          <p:cNvPr id="292" name="Google Shape;292;p20"/>
          <p:cNvSpPr txBox="1"/>
          <p:nvPr>
            <p:ph type="ctrTitle"/>
          </p:nvPr>
        </p:nvSpPr>
        <p:spPr>
          <a:xfrm>
            <a:off x="6974541" y="1286540"/>
            <a:ext cx="5020234" cy="1778362"/>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rgbClr val="F18627"/>
              </a:buClr>
              <a:buSzPct val="100000"/>
              <a:buFont typeface="Montserrat"/>
              <a:buNone/>
            </a:pPr>
            <a:r>
              <a:rPr lang="en-US"/>
              <a:t>Gestión de la movilidad urbana.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sp>
        <p:nvSpPr>
          <p:cNvPr id="297" name="Google Shape;297;p21"/>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8" name="Google Shape;298;p21"/>
          <p:cNvSpPr/>
          <p:nvPr/>
        </p:nvSpPr>
        <p:spPr>
          <a:xfrm>
            <a:off x="489189" y="1119031"/>
            <a:ext cx="4619938" cy="4619938"/>
          </a:xfrm>
          <a:prstGeom prst="ellipse">
            <a:avLst/>
          </a:prstGeom>
          <a:solidFill>
            <a:srgbClr val="2125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9" name="Google Shape;299;p21"/>
          <p:cNvSpPr txBox="1"/>
          <p:nvPr>
            <p:ph type="title"/>
          </p:nvPr>
        </p:nvSpPr>
        <p:spPr>
          <a:xfrm>
            <a:off x="816186" y="2096524"/>
            <a:ext cx="3965943" cy="266495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Arial"/>
              <a:buNone/>
            </a:pPr>
            <a:r>
              <a:rPr lang="en-US" sz="4400">
                <a:solidFill>
                  <a:srgbClr val="FFFFFF"/>
                </a:solidFill>
                <a:latin typeface="Arial"/>
                <a:ea typeface="Arial"/>
                <a:cs typeface="Arial"/>
                <a:sym typeface="Arial"/>
              </a:rPr>
              <a:t>Movilidad en los derechos constitucionales.</a:t>
            </a:r>
            <a:endParaRPr/>
          </a:p>
        </p:txBody>
      </p:sp>
      <p:sp>
        <p:nvSpPr>
          <p:cNvPr id="300" name="Google Shape;300;p21"/>
          <p:cNvSpPr/>
          <p:nvPr/>
        </p:nvSpPr>
        <p:spPr>
          <a:xfrm>
            <a:off x="910048" y="4780992"/>
            <a:ext cx="546100" cy="546100"/>
          </a:xfrm>
          <a:prstGeom prst="ellipse">
            <a:avLst/>
          </a:prstGeom>
          <a:solidFill>
            <a:srgbClr val="E1DD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1" name="Google Shape;301;p21"/>
          <p:cNvSpPr txBox="1"/>
          <p:nvPr/>
        </p:nvSpPr>
        <p:spPr>
          <a:xfrm>
            <a:off x="5595268" y="2193094"/>
            <a:ext cx="5536397" cy="2471809"/>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None/>
            </a:pPr>
            <a:r>
              <a:rPr lang="en-US" sz="2400">
                <a:solidFill>
                  <a:schemeClr val="dk1"/>
                </a:solidFill>
                <a:latin typeface="Arial"/>
                <a:ea typeface="Arial"/>
                <a:cs typeface="Arial"/>
                <a:sym typeface="Arial"/>
              </a:rPr>
              <a:t>En 2019 el Senado aprobó una reforma constitucional para que se considere como un </a:t>
            </a:r>
            <a:r>
              <a:rPr b="1" lang="en-US" sz="2400">
                <a:solidFill>
                  <a:schemeClr val="dk1"/>
                </a:solidFill>
                <a:latin typeface="Arial"/>
                <a:ea typeface="Arial"/>
                <a:cs typeface="Arial"/>
                <a:sym typeface="Arial"/>
              </a:rPr>
              <a:t>derecho fundamental</a:t>
            </a:r>
            <a:r>
              <a:rPr lang="en-US" sz="2400">
                <a:solidFill>
                  <a:schemeClr val="dk1"/>
                </a:solidFill>
                <a:latin typeface="Arial"/>
                <a:ea typeface="Arial"/>
                <a:cs typeface="Arial"/>
                <a:sym typeface="Arial"/>
              </a:rPr>
              <a:t>, el que los ciudadanos puedan moverse de forma segura en las calles y espacios públicos, en condiciones de equidad, igualdad y accesibilidad para todos. </a:t>
            </a:r>
            <a:endParaRPr sz="24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5" name="Shape 305"/>
        <p:cNvGrpSpPr/>
        <p:nvPr/>
      </p:nvGrpSpPr>
      <p:grpSpPr>
        <a:xfrm>
          <a:off x="0" y="0"/>
          <a:ext cx="0" cy="0"/>
          <a:chOff x="0" y="0"/>
          <a:chExt cx="0" cy="0"/>
        </a:xfrm>
      </p:grpSpPr>
      <p:sp>
        <p:nvSpPr>
          <p:cNvPr id="306" name="Google Shape;306;p22"/>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07" name="Google Shape;307;p22"/>
          <p:cNvPicPr preferRelativeResize="0"/>
          <p:nvPr/>
        </p:nvPicPr>
        <p:blipFill rotWithShape="1">
          <a:blip r:embed="rId3">
            <a:alphaModFix amt="35000"/>
          </a:blip>
          <a:srcRect b="15668" l="0" r="0" t="42145"/>
          <a:stretch/>
        </p:blipFill>
        <p:spPr>
          <a:xfrm>
            <a:off x="20" y="1"/>
            <a:ext cx="12191980" cy="6857999"/>
          </a:xfrm>
          <a:prstGeom prst="rect">
            <a:avLst/>
          </a:prstGeom>
          <a:noFill/>
          <a:ln>
            <a:noFill/>
          </a:ln>
        </p:spPr>
      </p:pic>
      <p:sp>
        <p:nvSpPr>
          <p:cNvPr id="308" name="Google Shape;308;p22"/>
          <p:cNvSpPr txBox="1"/>
          <p:nvPr>
            <p:ph type="title"/>
          </p:nvPr>
        </p:nvSpPr>
        <p:spPr>
          <a:xfrm>
            <a:off x="838201" y="1065862"/>
            <a:ext cx="3313164" cy="4726276"/>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E1DD00"/>
              </a:buClr>
              <a:buSzPts val="4000"/>
              <a:buFont typeface="Arial"/>
              <a:buNone/>
            </a:pPr>
            <a:r>
              <a:rPr lang="en-US" sz="4000">
                <a:solidFill>
                  <a:srgbClr val="E1DD00"/>
                </a:solidFill>
                <a:latin typeface="Arial"/>
                <a:ea typeface="Arial"/>
                <a:cs typeface="Arial"/>
                <a:sym typeface="Arial"/>
              </a:rPr>
              <a:t>La movilidad como una necesidad y un derecho. </a:t>
            </a:r>
            <a:endParaRPr b="1" sz="4000">
              <a:solidFill>
                <a:srgbClr val="E1DD00"/>
              </a:solidFill>
              <a:latin typeface="Arial"/>
              <a:ea typeface="Arial"/>
              <a:cs typeface="Arial"/>
              <a:sym typeface="Arial"/>
            </a:endParaRPr>
          </a:p>
        </p:txBody>
      </p:sp>
      <p:cxnSp>
        <p:nvCxnSpPr>
          <p:cNvPr id="309" name="Google Shape;309;p22"/>
          <p:cNvCxnSpPr/>
          <p:nvPr/>
        </p:nvCxnSpPr>
        <p:spPr>
          <a:xfrm>
            <a:off x="4653372" y="2286000"/>
            <a:ext cx="0" cy="2286000"/>
          </a:xfrm>
          <a:prstGeom prst="straightConnector1">
            <a:avLst/>
          </a:prstGeom>
          <a:noFill/>
          <a:ln cap="flat" cmpd="sng" w="15875">
            <a:solidFill>
              <a:srgbClr val="FFFFFF"/>
            </a:solidFill>
            <a:prstDash val="solid"/>
            <a:miter lim="800000"/>
            <a:headEnd len="sm" w="sm" type="none"/>
            <a:tailEnd len="sm" w="sm" type="none"/>
          </a:ln>
        </p:spPr>
      </p:cxnSp>
      <p:sp>
        <p:nvSpPr>
          <p:cNvPr id="310" name="Google Shape;310;p22"/>
          <p:cNvSpPr txBox="1"/>
          <p:nvPr>
            <p:ph idx="1" type="body"/>
          </p:nvPr>
        </p:nvSpPr>
        <p:spPr>
          <a:xfrm>
            <a:off x="5155379" y="1065862"/>
            <a:ext cx="5744685" cy="4726276"/>
          </a:xfrm>
          <a:prstGeom prst="rect">
            <a:avLst/>
          </a:prstGeom>
          <a:noFill/>
          <a:ln>
            <a:noFill/>
          </a:ln>
        </p:spPr>
        <p:txBody>
          <a:bodyPr anchorCtr="0" anchor="ctr" bIns="45700" lIns="91425" spcFirstLastPara="1" rIns="91425" wrap="square" tIns="45700">
            <a:normAutofit/>
          </a:bodyPr>
          <a:lstStyle/>
          <a:p>
            <a:pPr indent="0" lvl="0" marL="0" rtl="0" algn="just">
              <a:lnSpc>
                <a:spcPct val="90000"/>
              </a:lnSpc>
              <a:spcBef>
                <a:spcPts val="0"/>
              </a:spcBef>
              <a:spcAft>
                <a:spcPts val="0"/>
              </a:spcAft>
              <a:buClr>
                <a:srgbClr val="FFFFFF"/>
              </a:buClr>
              <a:buSzPts val="2800"/>
              <a:buNone/>
            </a:pPr>
            <a:r>
              <a:rPr lang="en-US" sz="2800">
                <a:solidFill>
                  <a:srgbClr val="FFFFFF"/>
                </a:solidFill>
                <a:latin typeface="Arial"/>
                <a:ea typeface="Arial"/>
                <a:cs typeface="Arial"/>
                <a:sym typeface="Arial"/>
              </a:rPr>
              <a:t>La accesibilidad a los medios de transporte se constituye en uno de los objetivos principales que persigue la movilidad urbana. Al constituirse en una necesidad básica, es a su vez un derecho colectivo que todas las personas deben tener garantizado, sin discriminación alguna.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4" name="Shape 314"/>
        <p:cNvGrpSpPr/>
        <p:nvPr/>
      </p:nvGrpSpPr>
      <p:grpSpPr>
        <a:xfrm>
          <a:off x="0" y="0"/>
          <a:ext cx="0" cy="0"/>
          <a:chOff x="0" y="0"/>
          <a:chExt cx="0" cy="0"/>
        </a:xfrm>
      </p:grpSpPr>
      <p:sp>
        <p:nvSpPr>
          <p:cNvPr id="315" name="Google Shape;315;p23"/>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6" name="Google Shape;316;p23"/>
          <p:cNvPicPr preferRelativeResize="0"/>
          <p:nvPr/>
        </p:nvPicPr>
        <p:blipFill rotWithShape="1">
          <a:blip r:embed="rId3">
            <a:alphaModFix amt="35000"/>
          </a:blip>
          <a:srcRect b="15668" l="0" r="0" t="42145"/>
          <a:stretch/>
        </p:blipFill>
        <p:spPr>
          <a:xfrm>
            <a:off x="20" y="1"/>
            <a:ext cx="12191980" cy="6857999"/>
          </a:xfrm>
          <a:prstGeom prst="rect">
            <a:avLst/>
          </a:prstGeom>
          <a:noFill/>
          <a:ln>
            <a:noFill/>
          </a:ln>
        </p:spPr>
      </p:pic>
      <p:sp>
        <p:nvSpPr>
          <p:cNvPr id="317" name="Google Shape;317;p23"/>
          <p:cNvSpPr txBox="1"/>
          <p:nvPr>
            <p:ph type="title"/>
          </p:nvPr>
        </p:nvSpPr>
        <p:spPr>
          <a:xfrm>
            <a:off x="838201" y="1065862"/>
            <a:ext cx="3313164" cy="4726276"/>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E1DD00"/>
              </a:buClr>
              <a:buSzPts val="4000"/>
              <a:buFont typeface="Arial"/>
              <a:buNone/>
            </a:pPr>
            <a:r>
              <a:rPr lang="en-US" sz="4000">
                <a:solidFill>
                  <a:srgbClr val="E1DD00"/>
                </a:solidFill>
                <a:latin typeface="Arial"/>
                <a:ea typeface="Arial"/>
                <a:cs typeface="Arial"/>
                <a:sym typeface="Arial"/>
              </a:rPr>
              <a:t>La movilidad como un generador de costos sociales-ambientales.</a:t>
            </a:r>
            <a:endParaRPr b="1" sz="4000">
              <a:solidFill>
                <a:srgbClr val="E1DD00"/>
              </a:solidFill>
              <a:latin typeface="Arial"/>
              <a:ea typeface="Arial"/>
              <a:cs typeface="Arial"/>
              <a:sym typeface="Arial"/>
            </a:endParaRPr>
          </a:p>
        </p:txBody>
      </p:sp>
      <p:cxnSp>
        <p:nvCxnSpPr>
          <p:cNvPr id="318" name="Google Shape;318;p23"/>
          <p:cNvCxnSpPr/>
          <p:nvPr/>
        </p:nvCxnSpPr>
        <p:spPr>
          <a:xfrm>
            <a:off x="4653372" y="2286000"/>
            <a:ext cx="0" cy="2286000"/>
          </a:xfrm>
          <a:prstGeom prst="straightConnector1">
            <a:avLst/>
          </a:prstGeom>
          <a:noFill/>
          <a:ln cap="flat" cmpd="sng" w="15875">
            <a:solidFill>
              <a:srgbClr val="FFFFFF"/>
            </a:solidFill>
            <a:prstDash val="solid"/>
            <a:miter lim="800000"/>
            <a:headEnd len="sm" w="sm" type="none"/>
            <a:tailEnd len="sm" w="sm" type="none"/>
          </a:ln>
        </p:spPr>
      </p:cxnSp>
      <p:sp>
        <p:nvSpPr>
          <p:cNvPr id="319" name="Google Shape;319;p23"/>
          <p:cNvSpPr txBox="1"/>
          <p:nvPr>
            <p:ph idx="1" type="body"/>
          </p:nvPr>
        </p:nvSpPr>
        <p:spPr>
          <a:xfrm>
            <a:off x="5155379" y="1065862"/>
            <a:ext cx="5744685" cy="4726276"/>
          </a:xfrm>
          <a:prstGeom prst="rect">
            <a:avLst/>
          </a:prstGeom>
          <a:noFill/>
          <a:ln>
            <a:noFill/>
          </a:ln>
        </p:spPr>
        <p:txBody>
          <a:bodyPr anchorCtr="0" anchor="ctr" bIns="45700" lIns="91425" spcFirstLastPara="1" rIns="91425" wrap="square" tIns="45700">
            <a:noAutofit/>
          </a:bodyPr>
          <a:lstStyle/>
          <a:p>
            <a:pPr indent="0" lvl="0" marL="0" rtl="0" algn="just">
              <a:lnSpc>
                <a:spcPct val="90000"/>
              </a:lnSpc>
              <a:spcBef>
                <a:spcPts val="0"/>
              </a:spcBef>
              <a:spcAft>
                <a:spcPts val="0"/>
              </a:spcAft>
              <a:buClr>
                <a:schemeClr val="lt1"/>
              </a:buClr>
              <a:buSzPts val="2400"/>
              <a:buNone/>
            </a:pPr>
            <a:r>
              <a:rPr lang="en-US" sz="2400">
                <a:solidFill>
                  <a:schemeClr val="lt1"/>
                </a:solidFill>
                <a:latin typeface="Arial"/>
                <a:ea typeface="Arial"/>
                <a:cs typeface="Arial"/>
                <a:sym typeface="Arial"/>
              </a:rPr>
              <a:t>Son necesarios cálculos exhaustivos que incorporen el valor de los impactos producidos por el transporte que recaen en los ciudadanos en general, accidentes, ruido, contaminación, cambio climático, efecto barrera, daños a la naturaleza, congestión y que sobre todo no son introducidos en las inversiones y los costos de explotación de las administraciones y empresas respectivas ni mucho menos en el precio o tarifas que pagan los usuarios.</a:t>
            </a:r>
            <a:endParaRPr sz="2400">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sp>
        <p:nvSpPr>
          <p:cNvPr id="324" name="Google Shape;324;p24"/>
          <p:cNvSpPr/>
          <p:nvPr/>
        </p:nvSpPr>
        <p:spPr>
          <a:xfrm>
            <a:off x="3048" y="-6182"/>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25" name="Google Shape;325;p24"/>
          <p:cNvSpPr/>
          <p:nvPr/>
        </p:nvSpPr>
        <p:spPr>
          <a:xfrm>
            <a:off x="0" y="0"/>
            <a:ext cx="12188952"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326" name="Google Shape;326;p24"/>
          <p:cNvPicPr preferRelativeResize="0"/>
          <p:nvPr/>
        </p:nvPicPr>
        <p:blipFill rotWithShape="1">
          <a:blip r:embed="rId3">
            <a:alphaModFix amt="50000"/>
          </a:blip>
          <a:srcRect b="0" l="25" r="-24" t="57812"/>
          <a:stretch/>
        </p:blipFill>
        <p:spPr>
          <a:xfrm>
            <a:off x="20" y="1"/>
            <a:ext cx="12191980" cy="6857999"/>
          </a:xfrm>
          <a:prstGeom prst="rect">
            <a:avLst/>
          </a:prstGeom>
          <a:noFill/>
          <a:ln>
            <a:noFill/>
          </a:ln>
        </p:spPr>
      </p:pic>
      <p:sp>
        <p:nvSpPr>
          <p:cNvPr id="327" name="Google Shape;327;p24"/>
          <p:cNvSpPr txBox="1"/>
          <p:nvPr>
            <p:ph type="title"/>
          </p:nvPr>
        </p:nvSpPr>
        <p:spPr>
          <a:xfrm>
            <a:off x="943276" y="712268"/>
            <a:ext cx="10410524" cy="119353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E1DD00"/>
              </a:buClr>
              <a:buSzPts val="4400"/>
              <a:buFont typeface="Arial"/>
              <a:buNone/>
            </a:pPr>
            <a:r>
              <a:rPr b="1" lang="en-US" sz="4400">
                <a:solidFill>
                  <a:srgbClr val="E1DD00"/>
                </a:solidFill>
                <a:latin typeface="Arial"/>
                <a:ea typeface="Arial"/>
                <a:cs typeface="Arial"/>
                <a:sym typeface="Arial"/>
              </a:rPr>
              <a:t>Derechos como ciclista.</a:t>
            </a:r>
            <a:endParaRPr/>
          </a:p>
        </p:txBody>
      </p:sp>
      <p:sp>
        <p:nvSpPr>
          <p:cNvPr id="328" name="Google Shape;328;p24"/>
          <p:cNvSpPr/>
          <p:nvPr/>
        </p:nvSpPr>
        <p:spPr>
          <a:xfrm>
            <a:off x="762000" y="826324"/>
            <a:ext cx="27432" cy="914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29" name="Google Shape;329;p24"/>
          <p:cNvSpPr txBox="1"/>
          <p:nvPr>
            <p:ph idx="1" type="body"/>
          </p:nvPr>
        </p:nvSpPr>
        <p:spPr>
          <a:xfrm>
            <a:off x="943276" y="2050181"/>
            <a:ext cx="10410524" cy="412678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FFFF"/>
              </a:buClr>
              <a:buSzPts val="2000"/>
              <a:buChar char="•"/>
            </a:pPr>
            <a:r>
              <a:rPr lang="en-US">
                <a:solidFill>
                  <a:srgbClr val="FFFFFF"/>
                </a:solidFill>
                <a:latin typeface="Arial"/>
                <a:ea typeface="Arial"/>
                <a:cs typeface="Arial"/>
                <a:sym typeface="Arial"/>
              </a:rPr>
              <a:t>Utilizar el carril completo. De hecho, la manera más segura de ir en bici en la calle es en medio del carril, donde el resto de los autos pueden vernos.</a:t>
            </a:r>
            <a:endParaRPr/>
          </a:p>
          <a:p>
            <a:pPr indent="-228600" lvl="0" marL="228600" rtl="0" algn="l">
              <a:lnSpc>
                <a:spcPct val="90000"/>
              </a:lnSpc>
              <a:spcBef>
                <a:spcPts val="1000"/>
              </a:spcBef>
              <a:spcAft>
                <a:spcPts val="0"/>
              </a:spcAft>
              <a:buClr>
                <a:srgbClr val="FFFFFF"/>
              </a:buClr>
              <a:buSzPts val="2000"/>
              <a:buChar char="•"/>
            </a:pPr>
            <a:r>
              <a:rPr lang="en-US">
                <a:solidFill>
                  <a:srgbClr val="FFFFFF"/>
                </a:solidFill>
                <a:latin typeface="Arial"/>
                <a:ea typeface="Arial"/>
                <a:cs typeface="Arial"/>
                <a:sym typeface="Arial"/>
              </a:rPr>
              <a:t>Las bicicletas tienen preferencia de paso al momento de dar la vuelta. En caso de infracción, las y los agentes de seguridad pública pueden amonestarnos sólo de manera verbal y no económica. </a:t>
            </a:r>
            <a:endParaRPr/>
          </a:p>
          <a:p>
            <a:pPr indent="-228600" lvl="0" marL="228600" rtl="0" algn="l">
              <a:lnSpc>
                <a:spcPct val="90000"/>
              </a:lnSpc>
              <a:spcBef>
                <a:spcPts val="1000"/>
              </a:spcBef>
              <a:spcAft>
                <a:spcPts val="0"/>
              </a:spcAft>
              <a:buClr>
                <a:srgbClr val="FFFFFF"/>
              </a:buClr>
              <a:buSzPts val="2000"/>
              <a:buChar char="•"/>
            </a:pPr>
            <a:r>
              <a:rPr lang="en-US">
                <a:solidFill>
                  <a:srgbClr val="FFFFFF"/>
                </a:solidFill>
                <a:latin typeface="Arial"/>
                <a:ea typeface="Arial"/>
                <a:cs typeface="Arial"/>
                <a:sym typeface="Arial"/>
              </a:rPr>
              <a:t>En caso de embestir a un peatón, pueden remitirnos a un juez cívico. </a:t>
            </a:r>
            <a:endParaRPr/>
          </a:p>
          <a:p>
            <a:pPr indent="-228600" lvl="0" marL="228600" rtl="0" algn="l">
              <a:lnSpc>
                <a:spcPct val="90000"/>
              </a:lnSpc>
              <a:spcBef>
                <a:spcPts val="1000"/>
              </a:spcBef>
              <a:spcAft>
                <a:spcPts val="0"/>
              </a:spcAft>
              <a:buClr>
                <a:srgbClr val="FFFFFF"/>
              </a:buClr>
              <a:buSzPts val="2000"/>
              <a:buChar char="•"/>
            </a:pPr>
            <a:r>
              <a:rPr lang="en-US">
                <a:solidFill>
                  <a:srgbClr val="FFFFFF"/>
                </a:solidFill>
                <a:latin typeface="Arial"/>
                <a:ea typeface="Arial"/>
                <a:cs typeface="Arial"/>
                <a:sym typeface="Arial"/>
              </a:rPr>
              <a:t>Las ciclovías deben permanecer libres a la circulación de bicicletas. En ningún caso pueden ser ocupados por automóviles estacionados o en movimiento</a:t>
            </a:r>
            <a:endParaRPr>
              <a:solidFill>
                <a:srgbClr val="FFFFFF"/>
              </a:solidFill>
              <a:latin typeface="Arial"/>
              <a:ea typeface="Arial"/>
              <a:cs typeface="Arial"/>
              <a:sym typeface="Arial"/>
            </a:endParaRPr>
          </a:p>
          <a:p>
            <a:pPr indent="-228600" lvl="0" marL="228600" rtl="0" algn="l">
              <a:lnSpc>
                <a:spcPct val="90000"/>
              </a:lnSpc>
              <a:spcBef>
                <a:spcPts val="1000"/>
              </a:spcBef>
              <a:spcAft>
                <a:spcPts val="0"/>
              </a:spcAft>
              <a:buClr>
                <a:srgbClr val="FFFFFF"/>
              </a:buClr>
              <a:buSzPts val="2000"/>
              <a:buChar char="•"/>
            </a:pPr>
            <a:r>
              <a:rPr lang="en-US">
                <a:solidFill>
                  <a:srgbClr val="FFFFFF"/>
                </a:solidFill>
                <a:latin typeface="Arial"/>
                <a:ea typeface="Arial"/>
                <a:cs typeface="Arial"/>
                <a:sym typeface="Arial"/>
              </a:rPr>
              <a:t>Las y los ciclistas deben ser rebasados por otros vehículos con una distancia de 1.5 metros para evitar accidentes. </a:t>
            </a:r>
            <a:endParaRPr/>
          </a:p>
          <a:p>
            <a:pPr indent="-228600" lvl="0" marL="228600" rtl="0" algn="l">
              <a:lnSpc>
                <a:spcPct val="90000"/>
              </a:lnSpc>
              <a:spcBef>
                <a:spcPts val="1000"/>
              </a:spcBef>
              <a:spcAft>
                <a:spcPts val="0"/>
              </a:spcAft>
              <a:buClr>
                <a:srgbClr val="FFFFFF"/>
              </a:buClr>
              <a:buSzPts val="2000"/>
              <a:buChar char="•"/>
            </a:pPr>
            <a:r>
              <a:rPr lang="en-US">
                <a:solidFill>
                  <a:srgbClr val="FFFFFF"/>
                </a:solidFill>
                <a:latin typeface="Arial"/>
                <a:ea typeface="Arial"/>
                <a:cs typeface="Arial"/>
                <a:sym typeface="Arial"/>
              </a:rPr>
              <a:t>En calles secundarias o locales con intersección y semáforo, podemos cruzar sin esperar el cambio de siga. Antes debemos revisar que ninguna persona o vehículo se aproxime. También debemos reducir la velocidad.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18627"/>
              </a:buClr>
              <a:buSzPts val="3500"/>
              <a:buFont typeface="Montserrat"/>
              <a:buNone/>
            </a:pPr>
            <a:r>
              <a:t/>
            </a:r>
            <a:endParaRPr/>
          </a:p>
        </p:txBody>
      </p:sp>
      <p:sp>
        <p:nvSpPr>
          <p:cNvPr id="335" name="Google Shape;335;p25"/>
          <p:cNvSpPr/>
          <p:nvPr/>
        </p:nvSpPr>
        <p:spPr>
          <a:xfrm>
            <a:off x="0" y="0"/>
            <a:ext cx="12192000" cy="6858000"/>
          </a:xfrm>
          <a:custGeom>
            <a:rect b="b" l="l" r="r" t="t"/>
            <a:pathLst>
              <a:path extrusionOk="0" h="8890000" w="13335000">
                <a:moveTo>
                  <a:pt x="13335000" y="0"/>
                </a:moveTo>
                <a:lnTo>
                  <a:pt x="0" y="0"/>
                </a:lnTo>
                <a:lnTo>
                  <a:pt x="0" y="8890000"/>
                </a:lnTo>
                <a:lnTo>
                  <a:pt x="13335000" y="8890000"/>
                </a:lnTo>
                <a:lnTo>
                  <a:pt x="13335000" y="0"/>
                </a:lnTo>
                <a:close/>
              </a:path>
            </a:pathLst>
          </a:custGeom>
          <a:solidFill>
            <a:srgbClr val="E0D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36" name="Google Shape;336;p25"/>
          <p:cNvPicPr preferRelativeResize="0"/>
          <p:nvPr/>
        </p:nvPicPr>
        <p:blipFill rotWithShape="1">
          <a:blip r:embed="rId3">
            <a:alphaModFix/>
          </a:blip>
          <a:srcRect b="0" l="0" r="0" t="0"/>
          <a:stretch/>
        </p:blipFill>
        <p:spPr>
          <a:xfrm>
            <a:off x="4887362" y="977247"/>
            <a:ext cx="2943504" cy="2933699"/>
          </a:xfrm>
          <a:prstGeom prst="rect">
            <a:avLst/>
          </a:prstGeom>
          <a:noFill/>
          <a:ln>
            <a:noFill/>
          </a:ln>
        </p:spPr>
      </p:pic>
      <p:sp>
        <p:nvSpPr>
          <p:cNvPr id="337" name="Google Shape;337;p25"/>
          <p:cNvSpPr txBox="1"/>
          <p:nvPr/>
        </p:nvSpPr>
        <p:spPr>
          <a:xfrm>
            <a:off x="1267866" y="4994116"/>
            <a:ext cx="10079584" cy="566822"/>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lang="en-US" sz="3500">
                <a:solidFill>
                  <a:srgbClr val="3D2533"/>
                </a:solidFill>
                <a:latin typeface="Montserrat"/>
                <a:ea typeface="Montserrat"/>
                <a:cs typeface="Montserrat"/>
                <a:sym typeface="Montserrat"/>
              </a:rPr>
              <a:t>Liga encuesta</a:t>
            </a:r>
            <a:endParaRPr sz="3500">
              <a:solidFill>
                <a:srgbClr val="3D2533"/>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F37"/>
        </a:solidFill>
      </p:bgPr>
    </p:bg>
    <p:spTree>
      <p:nvGrpSpPr>
        <p:cNvPr id="341" name="Shape 341"/>
        <p:cNvGrpSpPr/>
        <p:nvPr/>
      </p:nvGrpSpPr>
      <p:grpSpPr>
        <a:xfrm>
          <a:off x="0" y="0"/>
          <a:ext cx="0" cy="0"/>
          <a:chOff x="0" y="0"/>
          <a:chExt cx="0" cy="0"/>
        </a:xfrm>
      </p:grpSpPr>
      <p:pic>
        <p:nvPicPr>
          <p:cNvPr id="342" name="Google Shape;342;p26"/>
          <p:cNvPicPr preferRelativeResize="0"/>
          <p:nvPr/>
        </p:nvPicPr>
        <p:blipFill rotWithShape="1">
          <a:blip r:embed="rId3">
            <a:alphaModFix/>
          </a:blip>
          <a:srcRect b="7314" l="0" r="0" t="0"/>
          <a:stretch/>
        </p:blipFill>
        <p:spPr>
          <a:xfrm>
            <a:off x="0" y="677302"/>
            <a:ext cx="12192000" cy="5849471"/>
          </a:xfrm>
          <a:prstGeom prst="rect">
            <a:avLst/>
          </a:prstGeom>
          <a:noFill/>
          <a:ln>
            <a:noFill/>
          </a:ln>
        </p:spPr>
      </p:pic>
      <p:sp>
        <p:nvSpPr>
          <p:cNvPr id="343" name="Google Shape;343;p26"/>
          <p:cNvSpPr txBox="1"/>
          <p:nvPr>
            <p:ph type="ctrTitle"/>
          </p:nvPr>
        </p:nvSpPr>
        <p:spPr>
          <a:xfrm>
            <a:off x="7028328" y="1122363"/>
            <a:ext cx="4589931"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18627"/>
              </a:buClr>
              <a:buSzPts val="4400"/>
              <a:buFont typeface="Montserrat"/>
              <a:buNone/>
            </a:pPr>
            <a:r>
              <a:rPr lang="en-US"/>
              <a:t>Ronda final</a:t>
            </a:r>
            <a:endParaRPr/>
          </a:p>
        </p:txBody>
      </p:sp>
      <p:sp>
        <p:nvSpPr>
          <p:cNvPr id="344" name="Google Shape;344;p26"/>
          <p:cNvSpPr txBox="1"/>
          <p:nvPr>
            <p:ph idx="1" type="subTitle"/>
          </p:nvPr>
        </p:nvSpPr>
        <p:spPr>
          <a:xfrm>
            <a:off x="7368988" y="3602038"/>
            <a:ext cx="3980330" cy="1655762"/>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rgbClr val="E0DD00"/>
              </a:buClr>
              <a:buSzPts val="2000"/>
              <a:buNone/>
            </a:pPr>
            <a:r>
              <a:rPr lang="en-US">
                <a:solidFill>
                  <a:srgbClr val="E0DD00"/>
                </a:solidFill>
              </a:rPr>
              <a:t>Mensaje de cierre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7"/>
          <p:cNvSpPr txBox="1"/>
          <p:nvPr>
            <p:ph type="title"/>
          </p:nvPr>
        </p:nvSpPr>
        <p:spPr>
          <a:xfrm>
            <a:off x="838200" y="365125"/>
            <a:ext cx="77724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18627"/>
              </a:buClr>
              <a:buSzPts val="3500"/>
              <a:buFont typeface="Montserrat"/>
              <a:buNone/>
            </a:pPr>
            <a:r>
              <a:rPr lang="en-US"/>
              <a:t>Fuentes</a:t>
            </a:r>
            <a:endParaRPr/>
          </a:p>
        </p:txBody>
      </p:sp>
      <p:sp>
        <p:nvSpPr>
          <p:cNvPr id="350" name="Google Shape;350;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just">
              <a:lnSpc>
                <a:spcPct val="150000"/>
              </a:lnSpc>
              <a:spcBef>
                <a:spcPts val="0"/>
              </a:spcBef>
              <a:spcAft>
                <a:spcPts val="0"/>
              </a:spcAft>
              <a:buClr>
                <a:srgbClr val="000000"/>
              </a:buClr>
              <a:buSzPct val="100000"/>
              <a:buChar char="•"/>
            </a:pPr>
            <a:r>
              <a:rPr lang="en-US" sz="2100"/>
              <a:t>Greenpeace México. (2020, 18 agosto). ¿Qué obligaciones y derechos tengo como ciclista? Recuperado 21 de mayo de 2021, de </a:t>
            </a:r>
            <a:r>
              <a:rPr lang="en-US" sz="2100" u="sng">
                <a:solidFill>
                  <a:schemeClr val="hlink"/>
                </a:solidFill>
                <a:hlinkClick r:id="rId3"/>
              </a:rPr>
              <a:t>https://www.greenpeace.org/mexico/blog/8825/que-obligaciones-y-derechos-tengo-como-ciclista/</a:t>
            </a:r>
            <a:endParaRPr sz="2100"/>
          </a:p>
          <a:p>
            <a:pPr indent="-228600" lvl="0" marL="228600" rtl="0" algn="just">
              <a:lnSpc>
                <a:spcPct val="150000"/>
              </a:lnSpc>
              <a:spcBef>
                <a:spcPts val="1000"/>
              </a:spcBef>
              <a:spcAft>
                <a:spcPts val="0"/>
              </a:spcAft>
              <a:buClr>
                <a:srgbClr val="000000"/>
              </a:buClr>
              <a:buSzPct val="100000"/>
              <a:buChar char="•"/>
            </a:pPr>
            <a:r>
              <a:rPr lang="en-US" sz="2100"/>
              <a:t>La movilidad urbana es un derecho y una necesidad básica de todas las personas. (s. f.). Recuperado 21 de mayo de 2021, de </a:t>
            </a:r>
            <a:r>
              <a:rPr lang="en-US" sz="2100" u="sng">
                <a:solidFill>
                  <a:schemeClr val="hlink"/>
                </a:solidFill>
                <a:hlinkClick r:id="rId4"/>
              </a:rPr>
              <a:t>https://lapazcomovamos.org/la-movilidad-urbana-es-un-derecho-y-una-necesidad-basica-de-todas-las-personas/</a:t>
            </a:r>
            <a:endParaRPr sz="2100"/>
          </a:p>
          <a:p>
            <a:pPr indent="-228600" lvl="0" marL="228600" rtl="0" algn="just">
              <a:lnSpc>
                <a:spcPct val="150000"/>
              </a:lnSpc>
              <a:spcBef>
                <a:spcPts val="1000"/>
              </a:spcBef>
              <a:spcAft>
                <a:spcPts val="0"/>
              </a:spcAft>
              <a:buClr>
                <a:srgbClr val="000000"/>
              </a:buClr>
              <a:buSzPct val="100000"/>
              <a:buChar char="•"/>
            </a:pPr>
            <a:r>
              <a:rPr lang="en-US" sz="2100"/>
              <a:t>Angel, A. (2019, 13 diciembre). México reconoce como derecho constitucional la movilidad segura en las calles; ahora falta la ley. Recuperado 21 de mayo de 2021, de </a:t>
            </a:r>
            <a:r>
              <a:rPr lang="en-US" sz="2100" u="sng">
                <a:solidFill>
                  <a:schemeClr val="hlink"/>
                </a:solidFill>
                <a:hlinkClick r:id="rId5"/>
              </a:rPr>
              <a:t>https://www.animalpolitico.com/2019/12/movilidad-senado-derecho-calles-seguras/</a:t>
            </a:r>
            <a:endParaRPr sz="2100"/>
          </a:p>
          <a:p>
            <a:pPr indent="-228600" lvl="0" marL="228600" rtl="0" algn="just">
              <a:lnSpc>
                <a:spcPct val="150000"/>
              </a:lnSpc>
              <a:spcBef>
                <a:spcPts val="1000"/>
              </a:spcBef>
              <a:spcAft>
                <a:spcPts val="0"/>
              </a:spcAft>
              <a:buClr>
                <a:srgbClr val="000000"/>
              </a:buClr>
              <a:buSzPct val="100000"/>
              <a:buChar char="•"/>
            </a:pPr>
            <a:r>
              <a:rPr lang="en-US" sz="2100"/>
              <a:t>GOBIERNO DEL DISTRITO FEDERAL &amp; UNIVERSIDAD NACIONAL AUTÓNOMA DE MÉXICO. (2010, agosto). </a:t>
            </a:r>
            <a:r>
              <a:rPr i="1" lang="en-US" sz="2100"/>
              <a:t>Diseño de infraestructura y equipamiento ciclista.</a:t>
            </a:r>
            <a:r>
              <a:rPr lang="en-US" sz="2100"/>
              <a:t> GOBIERNO DEL DISTRITO FEDERAL. Recuperado de https://bicycleinfrastructuremanuals.com/manuals4/Gu%C3%ADa%20de%20Diseño%20de%20Infraestructura%20y%20Equipamiento%20Ciclista%20-%20Estrategia%20de%20movilidad%20en%20bicicleta%20de%20la%20Ciudad%20de%20México.pdf</a:t>
            </a:r>
            <a:endParaRPr/>
          </a:p>
          <a:p>
            <a:pPr indent="-139700" lvl="0" marL="228600" rtl="0" algn="just">
              <a:lnSpc>
                <a:spcPct val="150000"/>
              </a:lnSpc>
              <a:spcBef>
                <a:spcPts val="1000"/>
              </a:spcBef>
              <a:spcAft>
                <a:spcPts val="0"/>
              </a:spcAft>
              <a:buClr>
                <a:srgbClr val="000000"/>
              </a:buClr>
              <a:buSzPct val="100000"/>
              <a:buNone/>
            </a:pPr>
            <a:r>
              <a:t/>
            </a:r>
            <a:endParaRPr/>
          </a:p>
          <a:p>
            <a:pPr indent="-139700" lvl="0" marL="228600" rtl="0" algn="just">
              <a:lnSpc>
                <a:spcPct val="150000"/>
              </a:lnSpc>
              <a:spcBef>
                <a:spcPts val="1000"/>
              </a:spcBef>
              <a:spcAft>
                <a:spcPts val="0"/>
              </a:spcAft>
              <a:buClr>
                <a:srgbClr val="000000"/>
              </a:buClr>
              <a:buSzPct val="100000"/>
              <a:buNone/>
            </a:pPr>
            <a:r>
              <a:t/>
            </a:r>
            <a:endParaRPr/>
          </a:p>
          <a:p>
            <a:pPr indent="-139700" lvl="0" marL="228600" rtl="0" algn="just">
              <a:lnSpc>
                <a:spcPct val="150000"/>
              </a:lnSpc>
              <a:spcBef>
                <a:spcPts val="1000"/>
              </a:spcBef>
              <a:spcAft>
                <a:spcPts val="0"/>
              </a:spcAft>
              <a:buClr>
                <a:srgbClr val="000000"/>
              </a:buClr>
              <a:buSzPct val="1000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8"/>
          <p:cNvSpPr/>
          <p:nvPr/>
        </p:nvSpPr>
        <p:spPr>
          <a:xfrm>
            <a:off x="0" y="0"/>
            <a:ext cx="12192000" cy="6858000"/>
          </a:xfrm>
          <a:custGeom>
            <a:rect b="b" l="l" r="r" t="t"/>
            <a:pathLst>
              <a:path extrusionOk="0" h="8890000" w="13335000">
                <a:moveTo>
                  <a:pt x="13335000" y="0"/>
                </a:moveTo>
                <a:lnTo>
                  <a:pt x="0" y="0"/>
                </a:lnTo>
                <a:lnTo>
                  <a:pt x="0" y="8890000"/>
                </a:lnTo>
                <a:lnTo>
                  <a:pt x="13335000" y="8890000"/>
                </a:lnTo>
                <a:lnTo>
                  <a:pt x="13335000" y="0"/>
                </a:lnTo>
                <a:close/>
              </a:path>
            </a:pathLst>
          </a:custGeom>
          <a:solidFill>
            <a:srgbClr val="2225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56" name="Google Shape;356;p28"/>
          <p:cNvGrpSpPr/>
          <p:nvPr/>
        </p:nvGrpSpPr>
        <p:grpSpPr>
          <a:xfrm>
            <a:off x="1360164" y="1846731"/>
            <a:ext cx="9471671" cy="3638440"/>
            <a:chOff x="3074438" y="3264858"/>
            <a:chExt cx="7186128" cy="2363747"/>
          </a:xfrm>
        </p:grpSpPr>
        <p:sp>
          <p:nvSpPr>
            <p:cNvPr id="357" name="Google Shape;357;p28"/>
            <p:cNvSpPr/>
            <p:nvPr/>
          </p:nvSpPr>
          <p:spPr>
            <a:xfrm>
              <a:off x="5737383" y="5296259"/>
              <a:ext cx="227329" cy="327025"/>
            </a:xfrm>
            <a:custGeom>
              <a:rect b="b" l="l" r="r" t="t"/>
              <a:pathLst>
                <a:path extrusionOk="0" h="327025" w="227329">
                  <a:moveTo>
                    <a:pt x="113499" y="0"/>
                  </a:moveTo>
                  <a:lnTo>
                    <a:pt x="0" y="0"/>
                  </a:lnTo>
                  <a:lnTo>
                    <a:pt x="0" y="326656"/>
                  </a:lnTo>
                  <a:lnTo>
                    <a:pt x="112102" y="326656"/>
                  </a:lnTo>
                  <a:lnTo>
                    <a:pt x="123900" y="326282"/>
                  </a:lnTo>
                  <a:lnTo>
                    <a:pt x="166923" y="317305"/>
                  </a:lnTo>
                  <a:lnTo>
                    <a:pt x="200731" y="297022"/>
                  </a:lnTo>
                  <a:lnTo>
                    <a:pt x="209171" y="287883"/>
                  </a:lnTo>
                  <a:lnTo>
                    <a:pt x="44284" y="287883"/>
                  </a:lnTo>
                  <a:lnTo>
                    <a:pt x="44284" y="174383"/>
                  </a:lnTo>
                  <a:lnTo>
                    <a:pt x="201326" y="174383"/>
                  </a:lnTo>
                  <a:lnTo>
                    <a:pt x="196132" y="169903"/>
                  </a:lnTo>
                  <a:lnTo>
                    <a:pt x="156400" y="154559"/>
                  </a:lnTo>
                  <a:lnTo>
                    <a:pt x="156400" y="153644"/>
                  </a:lnTo>
                  <a:lnTo>
                    <a:pt x="168282" y="148900"/>
                  </a:lnTo>
                  <a:lnTo>
                    <a:pt x="179009" y="142975"/>
                  </a:lnTo>
                  <a:lnTo>
                    <a:pt x="188579" y="135865"/>
                  </a:lnTo>
                  <a:lnTo>
                    <a:pt x="188812" y="135636"/>
                  </a:lnTo>
                  <a:lnTo>
                    <a:pt x="44284" y="135636"/>
                  </a:lnTo>
                  <a:lnTo>
                    <a:pt x="44284" y="38747"/>
                  </a:lnTo>
                  <a:lnTo>
                    <a:pt x="201299" y="38747"/>
                  </a:lnTo>
                  <a:lnTo>
                    <a:pt x="200917" y="38068"/>
                  </a:lnTo>
                  <a:lnTo>
                    <a:pt x="169895" y="11358"/>
                  </a:lnTo>
                  <a:lnTo>
                    <a:pt x="123917" y="318"/>
                  </a:lnTo>
                  <a:lnTo>
                    <a:pt x="113499" y="0"/>
                  </a:lnTo>
                  <a:close/>
                </a:path>
                <a:path extrusionOk="0" h="327025" w="227329">
                  <a:moveTo>
                    <a:pt x="201326" y="174383"/>
                  </a:moveTo>
                  <a:lnTo>
                    <a:pt x="109804" y="174383"/>
                  </a:lnTo>
                  <a:lnTo>
                    <a:pt x="125113" y="175293"/>
                  </a:lnTo>
                  <a:lnTo>
                    <a:pt x="138750" y="178022"/>
                  </a:lnTo>
                  <a:lnTo>
                    <a:pt x="175190" y="207098"/>
                  </a:lnTo>
                  <a:lnTo>
                    <a:pt x="179920" y="232537"/>
                  </a:lnTo>
                  <a:lnTo>
                    <a:pt x="179460" y="240866"/>
                  </a:lnTo>
                  <a:lnTo>
                    <a:pt x="147472" y="281660"/>
                  </a:lnTo>
                  <a:lnTo>
                    <a:pt x="116090" y="287883"/>
                  </a:lnTo>
                  <a:lnTo>
                    <a:pt x="209171" y="287883"/>
                  </a:lnTo>
                  <a:lnTo>
                    <a:pt x="226425" y="246500"/>
                  </a:lnTo>
                  <a:lnTo>
                    <a:pt x="226987" y="235750"/>
                  </a:lnTo>
                  <a:lnTo>
                    <a:pt x="226641" y="227589"/>
                  </a:lnTo>
                  <a:lnTo>
                    <a:pt x="210945" y="185348"/>
                  </a:lnTo>
                  <a:lnTo>
                    <a:pt x="201513" y="174544"/>
                  </a:lnTo>
                  <a:lnTo>
                    <a:pt x="201326" y="174383"/>
                  </a:lnTo>
                  <a:close/>
                </a:path>
                <a:path extrusionOk="0" h="327025" w="227329">
                  <a:moveTo>
                    <a:pt x="201299" y="38747"/>
                  </a:moveTo>
                  <a:lnTo>
                    <a:pt x="113944" y="38747"/>
                  </a:lnTo>
                  <a:lnTo>
                    <a:pt x="126437" y="39644"/>
                  </a:lnTo>
                  <a:lnTo>
                    <a:pt x="137134" y="42332"/>
                  </a:lnTo>
                  <a:lnTo>
                    <a:pt x="164852" y="77374"/>
                  </a:lnTo>
                  <a:lnTo>
                    <a:pt x="165633" y="86741"/>
                  </a:lnTo>
                  <a:lnTo>
                    <a:pt x="165633" y="95669"/>
                  </a:lnTo>
                  <a:lnTo>
                    <a:pt x="142100" y="128562"/>
                  </a:lnTo>
                  <a:lnTo>
                    <a:pt x="113030" y="135636"/>
                  </a:lnTo>
                  <a:lnTo>
                    <a:pt x="188812" y="135636"/>
                  </a:lnTo>
                  <a:lnTo>
                    <a:pt x="211704" y="95087"/>
                  </a:lnTo>
                  <a:lnTo>
                    <a:pt x="212686" y="81661"/>
                  </a:lnTo>
                  <a:lnTo>
                    <a:pt x="212210" y="71613"/>
                  </a:lnTo>
                  <a:lnTo>
                    <a:pt x="210781" y="62231"/>
                  </a:lnTo>
                  <a:lnTo>
                    <a:pt x="208400" y="53509"/>
                  </a:lnTo>
                  <a:lnTo>
                    <a:pt x="205066" y="45440"/>
                  </a:lnTo>
                  <a:lnTo>
                    <a:pt x="201299" y="38747"/>
                  </a:lnTo>
                  <a:close/>
                </a:path>
              </a:pathLst>
            </a:custGeom>
            <a:solidFill>
              <a:srgbClr val="D9E02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8" name="Google Shape;358;p28"/>
            <p:cNvSpPr/>
            <p:nvPr/>
          </p:nvSpPr>
          <p:spPr>
            <a:xfrm>
              <a:off x="6034023" y="5295341"/>
              <a:ext cx="60960" cy="327660"/>
            </a:xfrm>
            <a:custGeom>
              <a:rect b="b" l="l" r="r" t="t"/>
              <a:pathLst>
                <a:path extrusionOk="0" h="327660" w="60960">
                  <a:moveTo>
                    <a:pt x="51206" y="108877"/>
                  </a:moveTo>
                  <a:lnTo>
                    <a:pt x="9690" y="108877"/>
                  </a:lnTo>
                  <a:lnTo>
                    <a:pt x="9690" y="327571"/>
                  </a:lnTo>
                  <a:lnTo>
                    <a:pt x="51206" y="327571"/>
                  </a:lnTo>
                  <a:lnTo>
                    <a:pt x="51206" y="108877"/>
                  </a:lnTo>
                  <a:close/>
                </a:path>
                <a:path extrusionOk="0" h="327660" w="60960">
                  <a:moveTo>
                    <a:pt x="38760" y="0"/>
                  </a:moveTo>
                  <a:lnTo>
                    <a:pt x="22136" y="0"/>
                  </a:lnTo>
                  <a:lnTo>
                    <a:pt x="14986" y="2997"/>
                  </a:lnTo>
                  <a:lnTo>
                    <a:pt x="2997" y="14998"/>
                  </a:lnTo>
                  <a:lnTo>
                    <a:pt x="0" y="22136"/>
                  </a:lnTo>
                  <a:lnTo>
                    <a:pt x="0" y="38747"/>
                  </a:lnTo>
                  <a:lnTo>
                    <a:pt x="2997" y="45910"/>
                  </a:lnTo>
                  <a:lnTo>
                    <a:pt x="9004" y="51892"/>
                  </a:lnTo>
                  <a:lnTo>
                    <a:pt x="14986" y="57912"/>
                  </a:lnTo>
                  <a:lnTo>
                    <a:pt x="22136" y="60883"/>
                  </a:lnTo>
                  <a:lnTo>
                    <a:pt x="38760" y="60883"/>
                  </a:lnTo>
                  <a:lnTo>
                    <a:pt x="45910" y="57912"/>
                  </a:lnTo>
                  <a:lnTo>
                    <a:pt x="51892" y="51892"/>
                  </a:lnTo>
                  <a:lnTo>
                    <a:pt x="57899" y="45910"/>
                  </a:lnTo>
                  <a:lnTo>
                    <a:pt x="60909" y="38747"/>
                  </a:lnTo>
                  <a:lnTo>
                    <a:pt x="60909" y="22136"/>
                  </a:lnTo>
                  <a:lnTo>
                    <a:pt x="57899" y="14998"/>
                  </a:lnTo>
                  <a:lnTo>
                    <a:pt x="45910" y="2997"/>
                  </a:lnTo>
                  <a:lnTo>
                    <a:pt x="38760" y="0"/>
                  </a:lnTo>
                  <a:close/>
                </a:path>
              </a:pathLst>
            </a:custGeom>
            <a:solidFill>
              <a:srgbClr val="C3C3C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59" name="Google Shape;359;p28"/>
            <p:cNvPicPr preferRelativeResize="0"/>
            <p:nvPr/>
          </p:nvPicPr>
          <p:blipFill rotWithShape="1">
            <a:blip r:embed="rId3">
              <a:alphaModFix/>
            </a:blip>
            <a:srcRect b="0" l="0" r="0" t="0"/>
            <a:stretch/>
          </p:blipFill>
          <p:spPr>
            <a:xfrm>
              <a:off x="6163671" y="5399132"/>
              <a:ext cx="198374" cy="229311"/>
            </a:xfrm>
            <a:prstGeom prst="rect">
              <a:avLst/>
            </a:prstGeom>
            <a:noFill/>
            <a:ln>
              <a:noFill/>
            </a:ln>
          </p:spPr>
        </p:pic>
        <p:sp>
          <p:nvSpPr>
            <p:cNvPr id="360" name="Google Shape;360;p28"/>
            <p:cNvSpPr/>
            <p:nvPr/>
          </p:nvSpPr>
          <p:spPr>
            <a:xfrm>
              <a:off x="6413246" y="5295341"/>
              <a:ext cx="60960" cy="327660"/>
            </a:xfrm>
            <a:custGeom>
              <a:rect b="b" l="l" r="r" t="t"/>
              <a:pathLst>
                <a:path extrusionOk="0" h="327660" w="60960">
                  <a:moveTo>
                    <a:pt x="51219" y="108877"/>
                  </a:moveTo>
                  <a:lnTo>
                    <a:pt x="9702" y="108877"/>
                  </a:lnTo>
                  <a:lnTo>
                    <a:pt x="9702" y="327571"/>
                  </a:lnTo>
                  <a:lnTo>
                    <a:pt x="51219" y="327571"/>
                  </a:lnTo>
                  <a:lnTo>
                    <a:pt x="51219" y="108877"/>
                  </a:lnTo>
                  <a:close/>
                </a:path>
                <a:path extrusionOk="0" h="327660" w="60960">
                  <a:moveTo>
                    <a:pt x="38773" y="0"/>
                  </a:moveTo>
                  <a:lnTo>
                    <a:pt x="22148" y="0"/>
                  </a:lnTo>
                  <a:lnTo>
                    <a:pt x="15011" y="2997"/>
                  </a:lnTo>
                  <a:lnTo>
                    <a:pt x="3009" y="14998"/>
                  </a:lnTo>
                  <a:lnTo>
                    <a:pt x="0" y="22136"/>
                  </a:lnTo>
                  <a:lnTo>
                    <a:pt x="0" y="38747"/>
                  </a:lnTo>
                  <a:lnTo>
                    <a:pt x="3009" y="45910"/>
                  </a:lnTo>
                  <a:lnTo>
                    <a:pt x="15011" y="57912"/>
                  </a:lnTo>
                  <a:lnTo>
                    <a:pt x="22148" y="60883"/>
                  </a:lnTo>
                  <a:lnTo>
                    <a:pt x="38773" y="60883"/>
                  </a:lnTo>
                  <a:lnTo>
                    <a:pt x="45923" y="57912"/>
                  </a:lnTo>
                  <a:lnTo>
                    <a:pt x="51904" y="51892"/>
                  </a:lnTo>
                  <a:lnTo>
                    <a:pt x="57912" y="45910"/>
                  </a:lnTo>
                  <a:lnTo>
                    <a:pt x="60921" y="38747"/>
                  </a:lnTo>
                  <a:lnTo>
                    <a:pt x="60921" y="22136"/>
                  </a:lnTo>
                  <a:lnTo>
                    <a:pt x="57912" y="14998"/>
                  </a:lnTo>
                  <a:lnTo>
                    <a:pt x="45923" y="2997"/>
                  </a:lnTo>
                  <a:lnTo>
                    <a:pt x="38773" y="0"/>
                  </a:lnTo>
                  <a:close/>
                </a:path>
              </a:pathLst>
            </a:custGeom>
            <a:solidFill>
              <a:srgbClr val="C3C3C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61" name="Google Shape;361;p28"/>
            <p:cNvPicPr preferRelativeResize="0"/>
            <p:nvPr/>
          </p:nvPicPr>
          <p:blipFill rotWithShape="1">
            <a:blip r:embed="rId4">
              <a:alphaModFix/>
            </a:blip>
            <a:srcRect b="0" l="0" r="0" t="0"/>
            <a:stretch/>
          </p:blipFill>
          <p:spPr>
            <a:xfrm>
              <a:off x="6540582" y="5398689"/>
              <a:ext cx="219621" cy="229755"/>
            </a:xfrm>
            <a:prstGeom prst="rect">
              <a:avLst/>
            </a:prstGeom>
            <a:noFill/>
            <a:ln>
              <a:noFill/>
            </a:ln>
          </p:spPr>
        </p:pic>
        <p:grpSp>
          <p:nvGrpSpPr>
            <p:cNvPr id="362" name="Google Shape;362;p28"/>
            <p:cNvGrpSpPr/>
            <p:nvPr/>
          </p:nvGrpSpPr>
          <p:grpSpPr>
            <a:xfrm>
              <a:off x="6814658" y="5342855"/>
              <a:ext cx="364999" cy="285750"/>
              <a:chOff x="6814658" y="5342855"/>
              <a:chExt cx="364999" cy="285750"/>
            </a:xfrm>
          </p:grpSpPr>
          <p:pic>
            <p:nvPicPr>
              <p:cNvPr id="363" name="Google Shape;363;p28"/>
              <p:cNvPicPr preferRelativeResize="0"/>
              <p:nvPr/>
            </p:nvPicPr>
            <p:blipFill rotWithShape="1">
              <a:blip r:embed="rId5">
                <a:alphaModFix/>
              </a:blip>
              <a:srcRect b="0" l="0" r="0" t="0"/>
              <a:stretch/>
            </p:blipFill>
            <p:spPr>
              <a:xfrm>
                <a:off x="6814658" y="5398687"/>
                <a:ext cx="173012" cy="229755"/>
              </a:xfrm>
              <a:prstGeom prst="rect">
                <a:avLst/>
              </a:prstGeom>
              <a:noFill/>
              <a:ln>
                <a:noFill/>
              </a:ln>
            </p:spPr>
          </p:pic>
          <p:sp>
            <p:nvSpPr>
              <p:cNvPr id="364" name="Google Shape;364;p28"/>
              <p:cNvSpPr/>
              <p:nvPr/>
            </p:nvSpPr>
            <p:spPr>
              <a:xfrm>
                <a:off x="7029162" y="5342855"/>
                <a:ext cx="150495" cy="285750"/>
              </a:xfrm>
              <a:custGeom>
                <a:rect b="b" l="l" r="r" t="t"/>
                <a:pathLst>
                  <a:path extrusionOk="0" h="285750" w="150495">
                    <a:moveTo>
                      <a:pt x="89496" y="0"/>
                    </a:moveTo>
                    <a:lnTo>
                      <a:pt x="47993" y="0"/>
                    </a:lnTo>
                    <a:lnTo>
                      <a:pt x="47993" y="61366"/>
                    </a:lnTo>
                    <a:lnTo>
                      <a:pt x="0" y="61366"/>
                    </a:lnTo>
                    <a:lnTo>
                      <a:pt x="0" y="97345"/>
                    </a:lnTo>
                    <a:lnTo>
                      <a:pt x="47993" y="97345"/>
                    </a:lnTo>
                    <a:lnTo>
                      <a:pt x="47993" y="211315"/>
                    </a:lnTo>
                    <a:lnTo>
                      <a:pt x="52362" y="254520"/>
                    </a:lnTo>
                    <a:lnTo>
                      <a:pt x="83151" y="281818"/>
                    </a:lnTo>
                    <a:lnTo>
                      <a:pt x="117348" y="285584"/>
                    </a:lnTo>
                    <a:lnTo>
                      <a:pt x="123418" y="285051"/>
                    </a:lnTo>
                    <a:lnTo>
                      <a:pt x="139103" y="282879"/>
                    </a:lnTo>
                    <a:lnTo>
                      <a:pt x="145478" y="280974"/>
                    </a:lnTo>
                    <a:lnTo>
                      <a:pt x="150418" y="278206"/>
                    </a:lnTo>
                    <a:lnTo>
                      <a:pt x="150418" y="240360"/>
                    </a:lnTo>
                    <a:lnTo>
                      <a:pt x="146100" y="242824"/>
                    </a:lnTo>
                    <a:lnTo>
                      <a:pt x="141338" y="244525"/>
                    </a:lnTo>
                    <a:lnTo>
                      <a:pt x="130873" y="246367"/>
                    </a:lnTo>
                    <a:lnTo>
                      <a:pt x="125806" y="246824"/>
                    </a:lnTo>
                    <a:lnTo>
                      <a:pt x="112890" y="246824"/>
                    </a:lnTo>
                    <a:lnTo>
                      <a:pt x="89496" y="202692"/>
                    </a:lnTo>
                    <a:lnTo>
                      <a:pt x="89496" y="97345"/>
                    </a:lnTo>
                    <a:lnTo>
                      <a:pt x="149021" y="97345"/>
                    </a:lnTo>
                    <a:lnTo>
                      <a:pt x="149021" y="61366"/>
                    </a:lnTo>
                    <a:lnTo>
                      <a:pt x="89496" y="61366"/>
                    </a:lnTo>
                    <a:lnTo>
                      <a:pt x="89496" y="0"/>
                    </a:lnTo>
                    <a:close/>
                  </a:path>
                </a:pathLst>
              </a:custGeom>
              <a:solidFill>
                <a:srgbClr val="C3C3C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pic>
          <p:nvPicPr>
            <p:cNvPr id="365" name="Google Shape;365;p28"/>
            <p:cNvPicPr preferRelativeResize="0"/>
            <p:nvPr/>
          </p:nvPicPr>
          <p:blipFill rotWithShape="1">
            <a:blip r:embed="rId6">
              <a:alphaModFix/>
            </a:blip>
            <a:srcRect b="0" l="0" r="0" t="0"/>
            <a:stretch/>
          </p:blipFill>
          <p:spPr>
            <a:xfrm>
              <a:off x="7244174" y="5398691"/>
              <a:ext cx="191465" cy="229755"/>
            </a:xfrm>
            <a:prstGeom prst="rect">
              <a:avLst/>
            </a:prstGeom>
            <a:noFill/>
            <a:ln>
              <a:noFill/>
            </a:ln>
          </p:spPr>
        </p:pic>
        <p:pic>
          <p:nvPicPr>
            <p:cNvPr id="366" name="Google Shape;366;p28"/>
            <p:cNvPicPr preferRelativeResize="0"/>
            <p:nvPr/>
          </p:nvPicPr>
          <p:blipFill rotWithShape="1">
            <a:blip r:embed="rId3">
              <a:alphaModFix/>
            </a:blip>
            <a:srcRect b="0" l="0" r="0" t="0"/>
            <a:stretch/>
          </p:blipFill>
          <p:spPr>
            <a:xfrm>
              <a:off x="7506703" y="5399132"/>
              <a:ext cx="198374" cy="229311"/>
            </a:xfrm>
            <a:prstGeom prst="rect">
              <a:avLst/>
            </a:prstGeom>
            <a:noFill/>
            <a:ln>
              <a:noFill/>
            </a:ln>
          </p:spPr>
        </p:pic>
        <p:sp>
          <p:nvSpPr>
            <p:cNvPr id="367" name="Google Shape;367;p28"/>
            <p:cNvSpPr/>
            <p:nvPr/>
          </p:nvSpPr>
          <p:spPr>
            <a:xfrm>
              <a:off x="7756283" y="5295341"/>
              <a:ext cx="60960" cy="327660"/>
            </a:xfrm>
            <a:custGeom>
              <a:rect b="b" l="l" r="r" t="t"/>
              <a:pathLst>
                <a:path extrusionOk="0" h="327660" w="60959">
                  <a:moveTo>
                    <a:pt x="51219" y="108877"/>
                  </a:moveTo>
                  <a:lnTo>
                    <a:pt x="9702" y="108877"/>
                  </a:lnTo>
                  <a:lnTo>
                    <a:pt x="9702" y="327571"/>
                  </a:lnTo>
                  <a:lnTo>
                    <a:pt x="51219" y="327571"/>
                  </a:lnTo>
                  <a:lnTo>
                    <a:pt x="51219" y="108877"/>
                  </a:lnTo>
                  <a:close/>
                </a:path>
                <a:path extrusionOk="0" h="327660" w="60959">
                  <a:moveTo>
                    <a:pt x="38773" y="0"/>
                  </a:moveTo>
                  <a:lnTo>
                    <a:pt x="22148" y="0"/>
                  </a:lnTo>
                  <a:lnTo>
                    <a:pt x="14998" y="2997"/>
                  </a:lnTo>
                  <a:lnTo>
                    <a:pt x="3009" y="14998"/>
                  </a:lnTo>
                  <a:lnTo>
                    <a:pt x="0" y="22136"/>
                  </a:lnTo>
                  <a:lnTo>
                    <a:pt x="0" y="38747"/>
                  </a:lnTo>
                  <a:lnTo>
                    <a:pt x="3009" y="45910"/>
                  </a:lnTo>
                  <a:lnTo>
                    <a:pt x="9017" y="51892"/>
                  </a:lnTo>
                  <a:lnTo>
                    <a:pt x="14998" y="57912"/>
                  </a:lnTo>
                  <a:lnTo>
                    <a:pt x="22148" y="60883"/>
                  </a:lnTo>
                  <a:lnTo>
                    <a:pt x="38773" y="60883"/>
                  </a:lnTo>
                  <a:lnTo>
                    <a:pt x="45910" y="57912"/>
                  </a:lnTo>
                  <a:lnTo>
                    <a:pt x="57912" y="45910"/>
                  </a:lnTo>
                  <a:lnTo>
                    <a:pt x="60909" y="38747"/>
                  </a:lnTo>
                  <a:lnTo>
                    <a:pt x="60909" y="22136"/>
                  </a:lnTo>
                  <a:lnTo>
                    <a:pt x="57912" y="14998"/>
                  </a:lnTo>
                  <a:lnTo>
                    <a:pt x="45910" y="2997"/>
                  </a:lnTo>
                  <a:lnTo>
                    <a:pt x="38773" y="0"/>
                  </a:lnTo>
                  <a:close/>
                </a:path>
              </a:pathLst>
            </a:custGeom>
            <a:solidFill>
              <a:srgbClr val="C3C3C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68" name="Google Shape;368;p28"/>
            <p:cNvPicPr preferRelativeResize="0"/>
            <p:nvPr/>
          </p:nvPicPr>
          <p:blipFill rotWithShape="1">
            <a:blip r:embed="rId7">
              <a:alphaModFix/>
            </a:blip>
            <a:srcRect b="0" l="0" r="0" t="0"/>
            <a:stretch/>
          </p:blipFill>
          <p:spPr>
            <a:xfrm>
              <a:off x="7885935" y="5398689"/>
              <a:ext cx="232524" cy="229755"/>
            </a:xfrm>
            <a:prstGeom prst="rect">
              <a:avLst/>
            </a:prstGeom>
            <a:noFill/>
            <a:ln>
              <a:noFill/>
            </a:ln>
          </p:spPr>
        </p:pic>
        <p:pic>
          <p:nvPicPr>
            <p:cNvPr id="369" name="Google Shape;369;p28"/>
            <p:cNvPicPr preferRelativeResize="0"/>
            <p:nvPr/>
          </p:nvPicPr>
          <p:blipFill rotWithShape="1">
            <a:blip r:embed="rId8">
              <a:alphaModFix/>
            </a:blip>
            <a:srcRect b="0" l="0" r="0" t="0"/>
            <a:stretch/>
          </p:blipFill>
          <p:spPr>
            <a:xfrm>
              <a:off x="8193644" y="5398684"/>
              <a:ext cx="193776" cy="224231"/>
            </a:xfrm>
            <a:prstGeom prst="rect">
              <a:avLst/>
            </a:prstGeom>
            <a:noFill/>
            <a:ln>
              <a:noFill/>
            </a:ln>
          </p:spPr>
        </p:pic>
        <p:pic>
          <p:nvPicPr>
            <p:cNvPr id="370" name="Google Shape;370;p28"/>
            <p:cNvPicPr preferRelativeResize="0"/>
            <p:nvPr/>
          </p:nvPicPr>
          <p:blipFill rotWithShape="1">
            <a:blip r:embed="rId9">
              <a:alphaModFix/>
            </a:blip>
            <a:srcRect b="0" l="0" r="0" t="0"/>
            <a:stretch/>
          </p:blipFill>
          <p:spPr>
            <a:xfrm>
              <a:off x="8462650" y="5398691"/>
              <a:ext cx="191452" cy="229755"/>
            </a:xfrm>
            <a:prstGeom prst="rect">
              <a:avLst/>
            </a:prstGeom>
            <a:noFill/>
            <a:ln>
              <a:noFill/>
            </a:ln>
          </p:spPr>
        </p:pic>
        <p:sp>
          <p:nvSpPr>
            <p:cNvPr id="371" name="Google Shape;371;p28"/>
            <p:cNvSpPr/>
            <p:nvPr/>
          </p:nvSpPr>
          <p:spPr>
            <a:xfrm>
              <a:off x="8735745" y="5398684"/>
              <a:ext cx="330835" cy="224790"/>
            </a:xfrm>
            <a:custGeom>
              <a:rect b="b" l="l" r="r" t="t"/>
              <a:pathLst>
                <a:path extrusionOk="0" h="224789" w="330834">
                  <a:moveTo>
                    <a:pt x="247281" y="0"/>
                  </a:moveTo>
                  <a:lnTo>
                    <a:pt x="208089" y="10147"/>
                  </a:lnTo>
                  <a:lnTo>
                    <a:pt x="178092" y="40601"/>
                  </a:lnTo>
                  <a:lnTo>
                    <a:pt x="172410" y="31078"/>
                  </a:lnTo>
                  <a:lnTo>
                    <a:pt x="142074" y="5711"/>
                  </a:lnTo>
                  <a:lnTo>
                    <a:pt x="109804" y="0"/>
                  </a:lnTo>
                  <a:lnTo>
                    <a:pt x="102581" y="273"/>
                  </a:lnTo>
                  <a:lnTo>
                    <a:pt x="55600" y="19138"/>
                  </a:lnTo>
                  <a:lnTo>
                    <a:pt x="39687" y="39674"/>
                  </a:lnTo>
                  <a:lnTo>
                    <a:pt x="38760" y="39674"/>
                  </a:lnTo>
                  <a:lnTo>
                    <a:pt x="38760" y="5537"/>
                  </a:lnTo>
                  <a:lnTo>
                    <a:pt x="0" y="5537"/>
                  </a:lnTo>
                  <a:lnTo>
                    <a:pt x="0" y="224231"/>
                  </a:lnTo>
                  <a:lnTo>
                    <a:pt x="41541" y="224231"/>
                  </a:lnTo>
                  <a:lnTo>
                    <a:pt x="41541" y="110731"/>
                  </a:lnTo>
                  <a:lnTo>
                    <a:pt x="41826" y="101803"/>
                  </a:lnTo>
                  <a:lnTo>
                    <a:pt x="54865" y="60966"/>
                  </a:lnTo>
                  <a:lnTo>
                    <a:pt x="90906" y="38747"/>
                  </a:lnTo>
                  <a:lnTo>
                    <a:pt x="108432" y="38747"/>
                  </a:lnTo>
                  <a:lnTo>
                    <a:pt x="139560" y="65138"/>
                  </a:lnTo>
                  <a:lnTo>
                    <a:pt x="144411" y="224231"/>
                  </a:lnTo>
                  <a:lnTo>
                    <a:pt x="185928" y="224231"/>
                  </a:lnTo>
                  <a:lnTo>
                    <a:pt x="185928" y="104724"/>
                  </a:lnTo>
                  <a:lnTo>
                    <a:pt x="186735" y="90853"/>
                  </a:lnTo>
                  <a:lnTo>
                    <a:pt x="206374" y="49131"/>
                  </a:lnTo>
                  <a:lnTo>
                    <a:pt x="241757" y="38747"/>
                  </a:lnTo>
                  <a:lnTo>
                    <a:pt x="251891" y="38747"/>
                  </a:lnTo>
                  <a:lnTo>
                    <a:pt x="283895" y="63982"/>
                  </a:lnTo>
                  <a:lnTo>
                    <a:pt x="288823" y="94132"/>
                  </a:lnTo>
                  <a:lnTo>
                    <a:pt x="288823" y="224231"/>
                  </a:lnTo>
                  <a:lnTo>
                    <a:pt x="330339" y="224231"/>
                  </a:lnTo>
                  <a:lnTo>
                    <a:pt x="330339" y="96888"/>
                  </a:lnTo>
                  <a:lnTo>
                    <a:pt x="330121" y="87731"/>
                  </a:lnTo>
                  <a:lnTo>
                    <a:pt x="321973" y="44738"/>
                  </a:lnTo>
                  <a:lnTo>
                    <a:pt x="296454" y="12784"/>
                  </a:lnTo>
                  <a:lnTo>
                    <a:pt x="259400" y="519"/>
                  </a:lnTo>
                  <a:lnTo>
                    <a:pt x="247281" y="0"/>
                  </a:lnTo>
                  <a:close/>
                </a:path>
              </a:pathLst>
            </a:custGeom>
            <a:solidFill>
              <a:srgbClr val="C3C3C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2" name="Google Shape;372;p28"/>
            <p:cNvSpPr/>
            <p:nvPr/>
          </p:nvSpPr>
          <p:spPr>
            <a:xfrm>
              <a:off x="9145447" y="5295341"/>
              <a:ext cx="60960" cy="327660"/>
            </a:xfrm>
            <a:custGeom>
              <a:rect b="b" l="l" r="r" t="t"/>
              <a:pathLst>
                <a:path extrusionOk="0" h="327660" w="60959">
                  <a:moveTo>
                    <a:pt x="51206" y="108877"/>
                  </a:moveTo>
                  <a:lnTo>
                    <a:pt x="9690" y="108877"/>
                  </a:lnTo>
                  <a:lnTo>
                    <a:pt x="9690" y="327571"/>
                  </a:lnTo>
                  <a:lnTo>
                    <a:pt x="51206" y="327571"/>
                  </a:lnTo>
                  <a:lnTo>
                    <a:pt x="51206" y="108877"/>
                  </a:lnTo>
                  <a:close/>
                </a:path>
                <a:path extrusionOk="0" h="327660" w="60959">
                  <a:moveTo>
                    <a:pt x="38773" y="0"/>
                  </a:moveTo>
                  <a:lnTo>
                    <a:pt x="22136" y="0"/>
                  </a:lnTo>
                  <a:lnTo>
                    <a:pt x="14985" y="2997"/>
                  </a:lnTo>
                  <a:lnTo>
                    <a:pt x="2997" y="14998"/>
                  </a:lnTo>
                  <a:lnTo>
                    <a:pt x="0" y="22136"/>
                  </a:lnTo>
                  <a:lnTo>
                    <a:pt x="0" y="38747"/>
                  </a:lnTo>
                  <a:lnTo>
                    <a:pt x="2997" y="45910"/>
                  </a:lnTo>
                  <a:lnTo>
                    <a:pt x="9004" y="51892"/>
                  </a:lnTo>
                  <a:lnTo>
                    <a:pt x="14985" y="57912"/>
                  </a:lnTo>
                  <a:lnTo>
                    <a:pt x="22136" y="60883"/>
                  </a:lnTo>
                  <a:lnTo>
                    <a:pt x="38773" y="60883"/>
                  </a:lnTo>
                  <a:lnTo>
                    <a:pt x="45910" y="57912"/>
                  </a:lnTo>
                  <a:lnTo>
                    <a:pt x="51892" y="51892"/>
                  </a:lnTo>
                  <a:lnTo>
                    <a:pt x="57899" y="45910"/>
                  </a:lnTo>
                  <a:lnTo>
                    <a:pt x="60909" y="38747"/>
                  </a:lnTo>
                  <a:lnTo>
                    <a:pt x="60909" y="22136"/>
                  </a:lnTo>
                  <a:lnTo>
                    <a:pt x="57899" y="14998"/>
                  </a:lnTo>
                  <a:lnTo>
                    <a:pt x="45910" y="2997"/>
                  </a:lnTo>
                  <a:lnTo>
                    <a:pt x="38773" y="0"/>
                  </a:lnTo>
                  <a:close/>
                </a:path>
              </a:pathLst>
            </a:custGeom>
            <a:solidFill>
              <a:srgbClr val="C3C3C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73" name="Google Shape;373;p28"/>
            <p:cNvPicPr preferRelativeResize="0"/>
            <p:nvPr/>
          </p:nvPicPr>
          <p:blipFill rotWithShape="1">
            <a:blip r:embed="rId10">
              <a:alphaModFix/>
            </a:blip>
            <a:srcRect b="0" l="0" r="0" t="0"/>
            <a:stretch/>
          </p:blipFill>
          <p:spPr>
            <a:xfrm>
              <a:off x="9272775" y="5398689"/>
              <a:ext cx="219621" cy="229755"/>
            </a:xfrm>
            <a:prstGeom prst="rect">
              <a:avLst/>
            </a:prstGeom>
            <a:noFill/>
            <a:ln>
              <a:noFill/>
            </a:ln>
          </p:spPr>
        </p:pic>
        <p:pic>
          <p:nvPicPr>
            <p:cNvPr id="374" name="Google Shape;374;p28"/>
            <p:cNvPicPr preferRelativeResize="0"/>
            <p:nvPr/>
          </p:nvPicPr>
          <p:blipFill rotWithShape="1">
            <a:blip r:embed="rId8">
              <a:alphaModFix/>
            </a:blip>
            <a:srcRect b="0" l="0" r="0" t="0"/>
            <a:stretch/>
          </p:blipFill>
          <p:spPr>
            <a:xfrm>
              <a:off x="9565276" y="5398684"/>
              <a:ext cx="193776" cy="224231"/>
            </a:xfrm>
            <a:prstGeom prst="rect">
              <a:avLst/>
            </a:prstGeom>
            <a:noFill/>
            <a:ln>
              <a:noFill/>
            </a:ln>
          </p:spPr>
        </p:pic>
        <p:sp>
          <p:nvSpPr>
            <p:cNvPr id="375" name="Google Shape;375;p28"/>
            <p:cNvSpPr/>
            <p:nvPr/>
          </p:nvSpPr>
          <p:spPr>
            <a:xfrm>
              <a:off x="9813018" y="5342855"/>
              <a:ext cx="150495" cy="285750"/>
            </a:xfrm>
            <a:custGeom>
              <a:rect b="b" l="l" r="r" t="t"/>
              <a:pathLst>
                <a:path extrusionOk="0" h="285750" w="150495">
                  <a:moveTo>
                    <a:pt x="89496" y="0"/>
                  </a:moveTo>
                  <a:lnTo>
                    <a:pt x="47993" y="0"/>
                  </a:lnTo>
                  <a:lnTo>
                    <a:pt x="47993" y="61366"/>
                  </a:lnTo>
                  <a:lnTo>
                    <a:pt x="0" y="61366"/>
                  </a:lnTo>
                  <a:lnTo>
                    <a:pt x="0" y="97345"/>
                  </a:lnTo>
                  <a:lnTo>
                    <a:pt x="47993" y="97345"/>
                  </a:lnTo>
                  <a:lnTo>
                    <a:pt x="47993" y="211315"/>
                  </a:lnTo>
                  <a:lnTo>
                    <a:pt x="52362" y="254520"/>
                  </a:lnTo>
                  <a:lnTo>
                    <a:pt x="83151" y="281818"/>
                  </a:lnTo>
                  <a:lnTo>
                    <a:pt x="117348" y="285584"/>
                  </a:lnTo>
                  <a:lnTo>
                    <a:pt x="123418" y="285051"/>
                  </a:lnTo>
                  <a:lnTo>
                    <a:pt x="139103" y="282879"/>
                  </a:lnTo>
                  <a:lnTo>
                    <a:pt x="145478" y="280974"/>
                  </a:lnTo>
                  <a:lnTo>
                    <a:pt x="150418" y="278206"/>
                  </a:lnTo>
                  <a:lnTo>
                    <a:pt x="150418" y="240360"/>
                  </a:lnTo>
                  <a:lnTo>
                    <a:pt x="146100" y="242824"/>
                  </a:lnTo>
                  <a:lnTo>
                    <a:pt x="141338" y="244525"/>
                  </a:lnTo>
                  <a:lnTo>
                    <a:pt x="130873" y="246367"/>
                  </a:lnTo>
                  <a:lnTo>
                    <a:pt x="125806" y="246824"/>
                  </a:lnTo>
                  <a:lnTo>
                    <a:pt x="112890" y="246824"/>
                  </a:lnTo>
                  <a:lnTo>
                    <a:pt x="89496" y="202692"/>
                  </a:lnTo>
                  <a:lnTo>
                    <a:pt x="89496" y="97345"/>
                  </a:lnTo>
                  <a:lnTo>
                    <a:pt x="149021" y="97345"/>
                  </a:lnTo>
                  <a:lnTo>
                    <a:pt x="149021" y="61366"/>
                  </a:lnTo>
                  <a:lnTo>
                    <a:pt x="89496" y="61366"/>
                  </a:lnTo>
                  <a:lnTo>
                    <a:pt x="89496" y="0"/>
                  </a:lnTo>
                  <a:close/>
                </a:path>
              </a:pathLst>
            </a:custGeom>
            <a:solidFill>
              <a:srgbClr val="C3C3C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76" name="Google Shape;376;p28"/>
            <p:cNvPicPr preferRelativeResize="0"/>
            <p:nvPr/>
          </p:nvPicPr>
          <p:blipFill rotWithShape="1">
            <a:blip r:embed="rId11">
              <a:alphaModFix/>
            </a:blip>
            <a:srcRect b="0" l="0" r="0" t="0"/>
            <a:stretch/>
          </p:blipFill>
          <p:spPr>
            <a:xfrm>
              <a:off x="10028030" y="5398689"/>
              <a:ext cx="232536" cy="229755"/>
            </a:xfrm>
            <a:prstGeom prst="rect">
              <a:avLst/>
            </a:prstGeom>
            <a:noFill/>
            <a:ln>
              <a:noFill/>
            </a:ln>
          </p:spPr>
        </p:pic>
        <p:sp>
          <p:nvSpPr>
            <p:cNvPr id="377" name="Google Shape;377;p28"/>
            <p:cNvSpPr/>
            <p:nvPr/>
          </p:nvSpPr>
          <p:spPr>
            <a:xfrm>
              <a:off x="4565596" y="3264858"/>
              <a:ext cx="754380" cy="2336800"/>
            </a:xfrm>
            <a:custGeom>
              <a:rect b="b" l="l" r="r" t="t"/>
              <a:pathLst>
                <a:path extrusionOk="0" h="2336800" w="754379">
                  <a:moveTo>
                    <a:pt x="754367" y="0"/>
                  </a:moveTo>
                  <a:lnTo>
                    <a:pt x="646961" y="0"/>
                  </a:lnTo>
                  <a:lnTo>
                    <a:pt x="600335" y="12699"/>
                  </a:lnTo>
                  <a:lnTo>
                    <a:pt x="554661" y="12699"/>
                  </a:lnTo>
                  <a:lnTo>
                    <a:pt x="466585" y="38099"/>
                  </a:lnTo>
                  <a:lnTo>
                    <a:pt x="424392" y="63499"/>
                  </a:lnTo>
                  <a:lnTo>
                    <a:pt x="383568" y="76199"/>
                  </a:lnTo>
                  <a:lnTo>
                    <a:pt x="344217" y="101599"/>
                  </a:lnTo>
                  <a:lnTo>
                    <a:pt x="306443" y="126999"/>
                  </a:lnTo>
                  <a:lnTo>
                    <a:pt x="270351" y="152399"/>
                  </a:lnTo>
                  <a:lnTo>
                    <a:pt x="236044" y="177799"/>
                  </a:lnTo>
                  <a:lnTo>
                    <a:pt x="203628" y="203199"/>
                  </a:lnTo>
                  <a:lnTo>
                    <a:pt x="173206" y="241299"/>
                  </a:lnTo>
                  <a:lnTo>
                    <a:pt x="144883" y="279399"/>
                  </a:lnTo>
                  <a:lnTo>
                    <a:pt x="118762" y="304799"/>
                  </a:lnTo>
                  <a:lnTo>
                    <a:pt x="94948" y="342899"/>
                  </a:lnTo>
                  <a:lnTo>
                    <a:pt x="73546" y="380999"/>
                  </a:lnTo>
                  <a:lnTo>
                    <a:pt x="54659" y="431799"/>
                  </a:lnTo>
                  <a:lnTo>
                    <a:pt x="38392" y="469899"/>
                  </a:lnTo>
                  <a:lnTo>
                    <a:pt x="24849" y="507999"/>
                  </a:lnTo>
                  <a:lnTo>
                    <a:pt x="14133" y="558799"/>
                  </a:lnTo>
                  <a:lnTo>
                    <a:pt x="6351" y="609599"/>
                  </a:lnTo>
                  <a:lnTo>
                    <a:pt x="1605" y="647699"/>
                  </a:lnTo>
                  <a:lnTo>
                    <a:pt x="0" y="698499"/>
                  </a:lnTo>
                  <a:lnTo>
                    <a:pt x="1761" y="749299"/>
                  </a:lnTo>
                  <a:lnTo>
                    <a:pt x="6967" y="800099"/>
                  </a:lnTo>
                  <a:lnTo>
                    <a:pt x="15496" y="838199"/>
                  </a:lnTo>
                  <a:lnTo>
                    <a:pt x="27228" y="888999"/>
                  </a:lnTo>
                  <a:lnTo>
                    <a:pt x="42043" y="939799"/>
                  </a:lnTo>
                  <a:lnTo>
                    <a:pt x="59821" y="977899"/>
                  </a:lnTo>
                  <a:lnTo>
                    <a:pt x="80442" y="1015999"/>
                  </a:lnTo>
                  <a:lnTo>
                    <a:pt x="103786" y="1066799"/>
                  </a:lnTo>
                  <a:lnTo>
                    <a:pt x="129732" y="1104899"/>
                  </a:lnTo>
                  <a:lnTo>
                    <a:pt x="158160" y="1142999"/>
                  </a:lnTo>
                  <a:lnTo>
                    <a:pt x="188950" y="1168399"/>
                  </a:lnTo>
                  <a:lnTo>
                    <a:pt x="158160" y="1206499"/>
                  </a:lnTo>
                  <a:lnTo>
                    <a:pt x="129732" y="1244599"/>
                  </a:lnTo>
                  <a:lnTo>
                    <a:pt x="103786" y="1282699"/>
                  </a:lnTo>
                  <a:lnTo>
                    <a:pt x="80442" y="1320799"/>
                  </a:lnTo>
                  <a:lnTo>
                    <a:pt x="59821" y="1371599"/>
                  </a:lnTo>
                  <a:lnTo>
                    <a:pt x="42043" y="1409699"/>
                  </a:lnTo>
                  <a:lnTo>
                    <a:pt x="27228" y="1460499"/>
                  </a:lnTo>
                  <a:lnTo>
                    <a:pt x="15496" y="1498599"/>
                  </a:lnTo>
                  <a:lnTo>
                    <a:pt x="6967" y="1549399"/>
                  </a:lnTo>
                  <a:lnTo>
                    <a:pt x="1761" y="1600199"/>
                  </a:lnTo>
                  <a:lnTo>
                    <a:pt x="0" y="1651000"/>
                  </a:lnTo>
                  <a:lnTo>
                    <a:pt x="1605" y="1701800"/>
                  </a:lnTo>
                  <a:lnTo>
                    <a:pt x="6351" y="1739900"/>
                  </a:lnTo>
                  <a:lnTo>
                    <a:pt x="14133" y="1790700"/>
                  </a:lnTo>
                  <a:lnTo>
                    <a:pt x="24849" y="1828800"/>
                  </a:lnTo>
                  <a:lnTo>
                    <a:pt x="38392" y="1879600"/>
                  </a:lnTo>
                  <a:lnTo>
                    <a:pt x="54659" y="1917700"/>
                  </a:lnTo>
                  <a:lnTo>
                    <a:pt x="73546" y="1955800"/>
                  </a:lnTo>
                  <a:lnTo>
                    <a:pt x="94948" y="1993900"/>
                  </a:lnTo>
                  <a:lnTo>
                    <a:pt x="118762" y="2032000"/>
                  </a:lnTo>
                  <a:lnTo>
                    <a:pt x="144883" y="2070100"/>
                  </a:lnTo>
                  <a:lnTo>
                    <a:pt x="173206" y="2108200"/>
                  </a:lnTo>
                  <a:lnTo>
                    <a:pt x="203628" y="2133600"/>
                  </a:lnTo>
                  <a:lnTo>
                    <a:pt x="236044" y="2171700"/>
                  </a:lnTo>
                  <a:lnTo>
                    <a:pt x="270351" y="2197100"/>
                  </a:lnTo>
                  <a:lnTo>
                    <a:pt x="306443" y="2222500"/>
                  </a:lnTo>
                  <a:lnTo>
                    <a:pt x="344217" y="2247900"/>
                  </a:lnTo>
                  <a:lnTo>
                    <a:pt x="383568" y="2273300"/>
                  </a:lnTo>
                  <a:lnTo>
                    <a:pt x="424392" y="2286000"/>
                  </a:lnTo>
                  <a:lnTo>
                    <a:pt x="466585" y="2298700"/>
                  </a:lnTo>
                  <a:lnTo>
                    <a:pt x="510043" y="2324100"/>
                  </a:lnTo>
                  <a:lnTo>
                    <a:pt x="554661" y="2324100"/>
                  </a:lnTo>
                  <a:lnTo>
                    <a:pt x="600335" y="2336800"/>
                  </a:lnTo>
                  <a:lnTo>
                    <a:pt x="754367" y="2336800"/>
                  </a:lnTo>
                  <a:lnTo>
                    <a:pt x="754367" y="2311400"/>
                  </a:lnTo>
                  <a:lnTo>
                    <a:pt x="600555" y="2311400"/>
                  </a:lnTo>
                  <a:lnTo>
                    <a:pt x="510681" y="2286000"/>
                  </a:lnTo>
                  <a:lnTo>
                    <a:pt x="425720" y="2260600"/>
                  </a:lnTo>
                  <a:lnTo>
                    <a:pt x="385364" y="2235200"/>
                  </a:lnTo>
                  <a:lnTo>
                    <a:pt x="346577" y="2209800"/>
                  </a:lnTo>
                  <a:lnTo>
                    <a:pt x="309471" y="2184400"/>
                  </a:lnTo>
                  <a:lnTo>
                    <a:pt x="274160" y="2159000"/>
                  </a:lnTo>
                  <a:lnTo>
                    <a:pt x="240756" y="2133600"/>
                  </a:lnTo>
                  <a:lnTo>
                    <a:pt x="209374" y="2108200"/>
                  </a:lnTo>
                  <a:lnTo>
                    <a:pt x="180126" y="2070100"/>
                  </a:lnTo>
                  <a:lnTo>
                    <a:pt x="153126" y="2032000"/>
                  </a:lnTo>
                  <a:lnTo>
                    <a:pt x="128488" y="1993900"/>
                  </a:lnTo>
                  <a:lnTo>
                    <a:pt x="106323" y="1955800"/>
                  </a:lnTo>
                  <a:lnTo>
                    <a:pt x="86746" y="1917700"/>
                  </a:lnTo>
                  <a:lnTo>
                    <a:pt x="69871" y="1879600"/>
                  </a:lnTo>
                  <a:lnTo>
                    <a:pt x="55809" y="1828800"/>
                  </a:lnTo>
                  <a:lnTo>
                    <a:pt x="44675" y="1790700"/>
                  </a:lnTo>
                  <a:lnTo>
                    <a:pt x="36582" y="1739900"/>
                  </a:lnTo>
                  <a:lnTo>
                    <a:pt x="31643" y="1701800"/>
                  </a:lnTo>
                  <a:lnTo>
                    <a:pt x="29972" y="1651000"/>
                  </a:lnTo>
                  <a:lnTo>
                    <a:pt x="31999" y="1600199"/>
                  </a:lnTo>
                  <a:lnTo>
                    <a:pt x="37981" y="1549399"/>
                  </a:lnTo>
                  <a:lnTo>
                    <a:pt x="47764" y="1498599"/>
                  </a:lnTo>
                  <a:lnTo>
                    <a:pt x="61198" y="1447799"/>
                  </a:lnTo>
                  <a:lnTo>
                    <a:pt x="78131" y="1396999"/>
                  </a:lnTo>
                  <a:lnTo>
                    <a:pt x="98412" y="1358899"/>
                  </a:lnTo>
                  <a:lnTo>
                    <a:pt x="121887" y="1308099"/>
                  </a:lnTo>
                  <a:lnTo>
                    <a:pt x="148406" y="1269999"/>
                  </a:lnTo>
                  <a:lnTo>
                    <a:pt x="177817" y="1231899"/>
                  </a:lnTo>
                  <a:lnTo>
                    <a:pt x="209969" y="1193799"/>
                  </a:lnTo>
                  <a:lnTo>
                    <a:pt x="250380" y="1193799"/>
                  </a:lnTo>
                  <a:lnTo>
                    <a:pt x="230936" y="1168399"/>
                  </a:lnTo>
                  <a:lnTo>
                    <a:pt x="250380" y="1155699"/>
                  </a:lnTo>
                  <a:lnTo>
                    <a:pt x="209969" y="1155699"/>
                  </a:lnTo>
                  <a:lnTo>
                    <a:pt x="177817" y="1117599"/>
                  </a:lnTo>
                  <a:lnTo>
                    <a:pt x="148406" y="1079499"/>
                  </a:lnTo>
                  <a:lnTo>
                    <a:pt x="121887" y="1028699"/>
                  </a:lnTo>
                  <a:lnTo>
                    <a:pt x="98412" y="990599"/>
                  </a:lnTo>
                  <a:lnTo>
                    <a:pt x="78131" y="939799"/>
                  </a:lnTo>
                  <a:lnTo>
                    <a:pt x="61198" y="901699"/>
                  </a:lnTo>
                  <a:lnTo>
                    <a:pt x="47764" y="850899"/>
                  </a:lnTo>
                  <a:lnTo>
                    <a:pt x="37981" y="800099"/>
                  </a:lnTo>
                  <a:lnTo>
                    <a:pt x="31999" y="749299"/>
                  </a:lnTo>
                  <a:lnTo>
                    <a:pt x="29972" y="698499"/>
                  </a:lnTo>
                  <a:lnTo>
                    <a:pt x="31643" y="647699"/>
                  </a:lnTo>
                  <a:lnTo>
                    <a:pt x="36582" y="609599"/>
                  </a:lnTo>
                  <a:lnTo>
                    <a:pt x="44675" y="558799"/>
                  </a:lnTo>
                  <a:lnTo>
                    <a:pt x="55809" y="507999"/>
                  </a:lnTo>
                  <a:lnTo>
                    <a:pt x="69871" y="469899"/>
                  </a:lnTo>
                  <a:lnTo>
                    <a:pt x="86746" y="431799"/>
                  </a:lnTo>
                  <a:lnTo>
                    <a:pt x="106323" y="393699"/>
                  </a:lnTo>
                  <a:lnTo>
                    <a:pt x="128488" y="355599"/>
                  </a:lnTo>
                  <a:lnTo>
                    <a:pt x="153126" y="317499"/>
                  </a:lnTo>
                  <a:lnTo>
                    <a:pt x="180126" y="279399"/>
                  </a:lnTo>
                  <a:lnTo>
                    <a:pt x="209374" y="241299"/>
                  </a:lnTo>
                  <a:lnTo>
                    <a:pt x="240756" y="215899"/>
                  </a:lnTo>
                  <a:lnTo>
                    <a:pt x="274160" y="177799"/>
                  </a:lnTo>
                  <a:lnTo>
                    <a:pt x="309471" y="152399"/>
                  </a:lnTo>
                  <a:lnTo>
                    <a:pt x="346577" y="126999"/>
                  </a:lnTo>
                  <a:lnTo>
                    <a:pt x="385364" y="114299"/>
                  </a:lnTo>
                  <a:lnTo>
                    <a:pt x="425720" y="88899"/>
                  </a:lnTo>
                  <a:lnTo>
                    <a:pt x="510681" y="63499"/>
                  </a:lnTo>
                  <a:lnTo>
                    <a:pt x="600555" y="38099"/>
                  </a:lnTo>
                  <a:lnTo>
                    <a:pt x="754367" y="38099"/>
                  </a:lnTo>
                  <a:lnTo>
                    <a:pt x="754367" y="0"/>
                  </a:lnTo>
                  <a:close/>
                </a:path>
                <a:path extrusionOk="0" h="2336800" w="754379">
                  <a:moveTo>
                    <a:pt x="250380" y="1193799"/>
                  </a:moveTo>
                  <a:lnTo>
                    <a:pt x="209969" y="1193799"/>
                  </a:lnTo>
                  <a:lnTo>
                    <a:pt x="229295" y="1206499"/>
                  </a:lnTo>
                  <a:lnTo>
                    <a:pt x="249296" y="1231899"/>
                  </a:lnTo>
                  <a:lnTo>
                    <a:pt x="269956" y="1244599"/>
                  </a:lnTo>
                  <a:lnTo>
                    <a:pt x="291261" y="1257299"/>
                  </a:lnTo>
                  <a:lnTo>
                    <a:pt x="260603" y="1295399"/>
                  </a:lnTo>
                  <a:lnTo>
                    <a:pt x="232867" y="1333499"/>
                  </a:lnTo>
                  <a:lnTo>
                    <a:pt x="208238" y="1371599"/>
                  </a:lnTo>
                  <a:lnTo>
                    <a:pt x="186896" y="1409699"/>
                  </a:lnTo>
                  <a:lnTo>
                    <a:pt x="169025" y="1460499"/>
                  </a:lnTo>
                  <a:lnTo>
                    <a:pt x="154808" y="1498599"/>
                  </a:lnTo>
                  <a:lnTo>
                    <a:pt x="144426" y="1549399"/>
                  </a:lnTo>
                  <a:lnTo>
                    <a:pt x="138064" y="1600199"/>
                  </a:lnTo>
                  <a:lnTo>
                    <a:pt x="135902" y="1651000"/>
                  </a:lnTo>
                  <a:lnTo>
                    <a:pt x="137956" y="1701800"/>
                  </a:lnTo>
                  <a:lnTo>
                    <a:pt x="144006" y="1739900"/>
                  </a:lnTo>
                  <a:lnTo>
                    <a:pt x="153882" y="1790700"/>
                  </a:lnTo>
                  <a:lnTo>
                    <a:pt x="167415" y="1828800"/>
                  </a:lnTo>
                  <a:lnTo>
                    <a:pt x="184437" y="1879600"/>
                  </a:lnTo>
                  <a:lnTo>
                    <a:pt x="204779" y="1917700"/>
                  </a:lnTo>
                  <a:lnTo>
                    <a:pt x="228272" y="1955800"/>
                  </a:lnTo>
                  <a:lnTo>
                    <a:pt x="254746" y="1993900"/>
                  </a:lnTo>
                  <a:lnTo>
                    <a:pt x="284033" y="2032000"/>
                  </a:lnTo>
                  <a:lnTo>
                    <a:pt x="315964" y="2057400"/>
                  </a:lnTo>
                  <a:lnTo>
                    <a:pt x="350369" y="2082800"/>
                  </a:lnTo>
                  <a:lnTo>
                    <a:pt x="387081" y="2120900"/>
                  </a:lnTo>
                  <a:lnTo>
                    <a:pt x="425929" y="2133600"/>
                  </a:lnTo>
                  <a:lnTo>
                    <a:pt x="466746" y="2159000"/>
                  </a:lnTo>
                  <a:lnTo>
                    <a:pt x="509361" y="2171700"/>
                  </a:lnTo>
                  <a:lnTo>
                    <a:pt x="553607" y="2184400"/>
                  </a:lnTo>
                  <a:lnTo>
                    <a:pt x="646313" y="2209800"/>
                  </a:lnTo>
                  <a:lnTo>
                    <a:pt x="754367" y="2209800"/>
                  </a:lnTo>
                  <a:lnTo>
                    <a:pt x="754367" y="2171700"/>
                  </a:lnTo>
                  <a:lnTo>
                    <a:pt x="599548" y="2171700"/>
                  </a:lnTo>
                  <a:lnTo>
                    <a:pt x="510189" y="2146300"/>
                  </a:lnTo>
                  <a:lnTo>
                    <a:pt x="468053" y="2120900"/>
                  </a:lnTo>
                  <a:lnTo>
                    <a:pt x="427863" y="2108200"/>
                  </a:lnTo>
                  <a:lnTo>
                    <a:pt x="389808" y="2082800"/>
                  </a:lnTo>
                  <a:lnTo>
                    <a:pt x="354076" y="2057400"/>
                  </a:lnTo>
                  <a:lnTo>
                    <a:pt x="320854" y="2019300"/>
                  </a:lnTo>
                  <a:lnTo>
                    <a:pt x="290331" y="1993900"/>
                  </a:lnTo>
                  <a:lnTo>
                    <a:pt x="262694" y="1955800"/>
                  </a:lnTo>
                  <a:lnTo>
                    <a:pt x="238132" y="1917700"/>
                  </a:lnTo>
                  <a:lnTo>
                    <a:pt x="216833" y="1879600"/>
                  </a:lnTo>
                  <a:lnTo>
                    <a:pt x="198985" y="1828800"/>
                  </a:lnTo>
                  <a:lnTo>
                    <a:pt x="184775" y="1790700"/>
                  </a:lnTo>
                  <a:lnTo>
                    <a:pt x="174393" y="1739900"/>
                  </a:lnTo>
                  <a:lnTo>
                    <a:pt x="168026" y="1701800"/>
                  </a:lnTo>
                  <a:lnTo>
                    <a:pt x="165862" y="1651000"/>
                  </a:lnTo>
                  <a:lnTo>
                    <a:pt x="168512" y="1600199"/>
                  </a:lnTo>
                  <a:lnTo>
                    <a:pt x="176293" y="1549399"/>
                  </a:lnTo>
                  <a:lnTo>
                    <a:pt x="188948" y="1498599"/>
                  </a:lnTo>
                  <a:lnTo>
                    <a:pt x="206222" y="1447799"/>
                  </a:lnTo>
                  <a:lnTo>
                    <a:pt x="227858" y="1396999"/>
                  </a:lnTo>
                  <a:lnTo>
                    <a:pt x="253601" y="1358899"/>
                  </a:lnTo>
                  <a:lnTo>
                    <a:pt x="283194" y="1320799"/>
                  </a:lnTo>
                  <a:lnTo>
                    <a:pt x="316382" y="1282699"/>
                  </a:lnTo>
                  <a:lnTo>
                    <a:pt x="388038" y="1282699"/>
                  </a:lnTo>
                  <a:lnTo>
                    <a:pt x="362915" y="1269999"/>
                  </a:lnTo>
                  <a:lnTo>
                    <a:pt x="338467" y="1257299"/>
                  </a:lnTo>
                  <a:lnTo>
                    <a:pt x="360293" y="1244599"/>
                  </a:lnTo>
                  <a:lnTo>
                    <a:pt x="312915" y="1244599"/>
                  </a:lnTo>
                  <a:lnTo>
                    <a:pt x="291392" y="1219199"/>
                  </a:lnTo>
                  <a:lnTo>
                    <a:pt x="270540" y="1206499"/>
                  </a:lnTo>
                  <a:lnTo>
                    <a:pt x="250380" y="1193799"/>
                  </a:lnTo>
                  <a:close/>
                </a:path>
                <a:path extrusionOk="0" h="2336800" w="754379">
                  <a:moveTo>
                    <a:pt x="388038" y="1282699"/>
                  </a:moveTo>
                  <a:lnTo>
                    <a:pt x="316382" y="1282699"/>
                  </a:lnTo>
                  <a:lnTo>
                    <a:pt x="339926" y="1295399"/>
                  </a:lnTo>
                  <a:lnTo>
                    <a:pt x="364082" y="1308099"/>
                  </a:lnTo>
                  <a:lnTo>
                    <a:pt x="388825" y="1320799"/>
                  </a:lnTo>
                  <a:lnTo>
                    <a:pt x="414134" y="1333499"/>
                  </a:lnTo>
                  <a:lnTo>
                    <a:pt x="378780" y="1371599"/>
                  </a:lnTo>
                  <a:lnTo>
                    <a:pt x="347762" y="1409699"/>
                  </a:lnTo>
                  <a:lnTo>
                    <a:pt x="321481" y="1447799"/>
                  </a:lnTo>
                  <a:lnTo>
                    <a:pt x="300340" y="1498599"/>
                  </a:lnTo>
                  <a:lnTo>
                    <a:pt x="284741" y="1549399"/>
                  </a:lnTo>
                  <a:lnTo>
                    <a:pt x="275087" y="1600199"/>
                  </a:lnTo>
                  <a:lnTo>
                    <a:pt x="271780" y="1651000"/>
                  </a:lnTo>
                  <a:lnTo>
                    <a:pt x="274628" y="1701800"/>
                  </a:lnTo>
                  <a:lnTo>
                    <a:pt x="282962" y="1739900"/>
                  </a:lnTo>
                  <a:lnTo>
                    <a:pt x="296461" y="1790700"/>
                  </a:lnTo>
                  <a:lnTo>
                    <a:pt x="314805" y="1828800"/>
                  </a:lnTo>
                  <a:lnTo>
                    <a:pt x="337676" y="1879600"/>
                  </a:lnTo>
                  <a:lnTo>
                    <a:pt x="364752" y="1917700"/>
                  </a:lnTo>
                  <a:lnTo>
                    <a:pt x="395716" y="1943100"/>
                  </a:lnTo>
                  <a:lnTo>
                    <a:pt x="430246" y="1981200"/>
                  </a:lnTo>
                  <a:lnTo>
                    <a:pt x="468024" y="2006600"/>
                  </a:lnTo>
                  <a:lnTo>
                    <a:pt x="508729" y="2032000"/>
                  </a:lnTo>
                  <a:lnTo>
                    <a:pt x="552042" y="2044700"/>
                  </a:lnTo>
                  <a:lnTo>
                    <a:pt x="597644" y="2057400"/>
                  </a:lnTo>
                  <a:lnTo>
                    <a:pt x="645215" y="2070100"/>
                  </a:lnTo>
                  <a:lnTo>
                    <a:pt x="754367" y="2070100"/>
                  </a:lnTo>
                  <a:lnTo>
                    <a:pt x="754367" y="2044700"/>
                  </a:lnTo>
                  <a:lnTo>
                    <a:pt x="694436" y="2044700"/>
                  </a:lnTo>
                  <a:lnTo>
                    <a:pt x="645247" y="2032000"/>
                  </a:lnTo>
                  <a:lnTo>
                    <a:pt x="597862" y="2032000"/>
                  </a:lnTo>
                  <a:lnTo>
                    <a:pt x="552653" y="2019300"/>
                  </a:lnTo>
                  <a:lnTo>
                    <a:pt x="509988" y="1993900"/>
                  </a:lnTo>
                  <a:lnTo>
                    <a:pt x="470240" y="1968500"/>
                  </a:lnTo>
                  <a:lnTo>
                    <a:pt x="433779" y="1943100"/>
                  </a:lnTo>
                  <a:lnTo>
                    <a:pt x="400977" y="1905000"/>
                  </a:lnTo>
                  <a:lnTo>
                    <a:pt x="372203" y="1866900"/>
                  </a:lnTo>
                  <a:lnTo>
                    <a:pt x="347830" y="1828800"/>
                  </a:lnTo>
                  <a:lnTo>
                    <a:pt x="328227" y="1790700"/>
                  </a:lnTo>
                  <a:lnTo>
                    <a:pt x="313766" y="1739900"/>
                  </a:lnTo>
                  <a:lnTo>
                    <a:pt x="304817" y="1701800"/>
                  </a:lnTo>
                  <a:lnTo>
                    <a:pt x="301752" y="1651000"/>
                  </a:lnTo>
                  <a:lnTo>
                    <a:pt x="305101" y="1600199"/>
                  </a:lnTo>
                  <a:lnTo>
                    <a:pt x="314867" y="1549399"/>
                  </a:lnTo>
                  <a:lnTo>
                    <a:pt x="330625" y="1498599"/>
                  </a:lnTo>
                  <a:lnTo>
                    <a:pt x="351950" y="1460499"/>
                  </a:lnTo>
                  <a:lnTo>
                    <a:pt x="378418" y="1409699"/>
                  </a:lnTo>
                  <a:lnTo>
                    <a:pt x="409604" y="1384299"/>
                  </a:lnTo>
                  <a:lnTo>
                    <a:pt x="445084" y="1346199"/>
                  </a:lnTo>
                  <a:lnTo>
                    <a:pt x="526404" y="1346199"/>
                  </a:lnTo>
                  <a:lnTo>
                    <a:pt x="473621" y="1320799"/>
                  </a:lnTo>
                  <a:lnTo>
                    <a:pt x="493266" y="1308099"/>
                  </a:lnTo>
                  <a:lnTo>
                    <a:pt x="440182" y="1308099"/>
                  </a:lnTo>
                  <a:lnTo>
                    <a:pt x="413805" y="1295399"/>
                  </a:lnTo>
                  <a:lnTo>
                    <a:pt x="388038" y="1282699"/>
                  </a:lnTo>
                  <a:close/>
                </a:path>
                <a:path extrusionOk="0" h="2336800" w="754379">
                  <a:moveTo>
                    <a:pt x="754367" y="2032000"/>
                  </a:moveTo>
                  <a:lnTo>
                    <a:pt x="739622" y="2044700"/>
                  </a:lnTo>
                  <a:lnTo>
                    <a:pt x="754367" y="2044700"/>
                  </a:lnTo>
                  <a:lnTo>
                    <a:pt x="754367" y="2032000"/>
                  </a:lnTo>
                  <a:close/>
                </a:path>
                <a:path extrusionOk="0" h="2336800" w="754379">
                  <a:moveTo>
                    <a:pt x="580932" y="1346199"/>
                  </a:moveTo>
                  <a:lnTo>
                    <a:pt x="445084" y="1346199"/>
                  </a:lnTo>
                  <a:lnTo>
                    <a:pt x="513969" y="1371599"/>
                  </a:lnTo>
                  <a:lnTo>
                    <a:pt x="549536" y="1371599"/>
                  </a:lnTo>
                  <a:lnTo>
                    <a:pt x="585787" y="1384299"/>
                  </a:lnTo>
                  <a:lnTo>
                    <a:pt x="543050" y="1409699"/>
                  </a:lnTo>
                  <a:lnTo>
                    <a:pt x="504822" y="1435099"/>
                  </a:lnTo>
                  <a:lnTo>
                    <a:pt x="471855" y="1473199"/>
                  </a:lnTo>
                  <a:lnTo>
                    <a:pt x="444904" y="1511299"/>
                  </a:lnTo>
                  <a:lnTo>
                    <a:pt x="424720" y="1549399"/>
                  </a:lnTo>
                  <a:lnTo>
                    <a:pt x="412058" y="1600199"/>
                  </a:lnTo>
                  <a:lnTo>
                    <a:pt x="407670" y="1651000"/>
                  </a:lnTo>
                  <a:lnTo>
                    <a:pt x="411430" y="1689100"/>
                  </a:lnTo>
                  <a:lnTo>
                    <a:pt x="422314" y="1739900"/>
                  </a:lnTo>
                  <a:lnTo>
                    <a:pt x="439727" y="1778000"/>
                  </a:lnTo>
                  <a:lnTo>
                    <a:pt x="463074" y="1816100"/>
                  </a:lnTo>
                  <a:lnTo>
                    <a:pt x="491759" y="1854200"/>
                  </a:lnTo>
                  <a:lnTo>
                    <a:pt x="525188" y="1879600"/>
                  </a:lnTo>
                  <a:lnTo>
                    <a:pt x="562765" y="1905000"/>
                  </a:lnTo>
                  <a:lnTo>
                    <a:pt x="603896" y="1917700"/>
                  </a:lnTo>
                  <a:lnTo>
                    <a:pt x="647984" y="1930400"/>
                  </a:lnTo>
                  <a:lnTo>
                    <a:pt x="754367" y="1930400"/>
                  </a:lnTo>
                  <a:lnTo>
                    <a:pt x="754367" y="1905000"/>
                  </a:lnTo>
                  <a:lnTo>
                    <a:pt x="648337" y="1905000"/>
                  </a:lnTo>
                  <a:lnTo>
                    <a:pt x="604925" y="1892300"/>
                  </a:lnTo>
                  <a:lnTo>
                    <a:pt x="564929" y="1866900"/>
                  </a:lnTo>
                  <a:lnTo>
                    <a:pt x="529082" y="1841500"/>
                  </a:lnTo>
                  <a:lnTo>
                    <a:pt x="498112" y="1816100"/>
                  </a:lnTo>
                  <a:lnTo>
                    <a:pt x="472753" y="1778000"/>
                  </a:lnTo>
                  <a:lnTo>
                    <a:pt x="453734" y="1739900"/>
                  </a:lnTo>
                  <a:lnTo>
                    <a:pt x="441786" y="1689100"/>
                  </a:lnTo>
                  <a:lnTo>
                    <a:pt x="437642" y="1651000"/>
                  </a:lnTo>
                  <a:lnTo>
                    <a:pt x="441786" y="1600199"/>
                  </a:lnTo>
                  <a:lnTo>
                    <a:pt x="453734" y="1562099"/>
                  </a:lnTo>
                  <a:lnTo>
                    <a:pt x="472753" y="1523999"/>
                  </a:lnTo>
                  <a:lnTo>
                    <a:pt x="498112" y="1485899"/>
                  </a:lnTo>
                  <a:lnTo>
                    <a:pt x="529082" y="1447799"/>
                  </a:lnTo>
                  <a:lnTo>
                    <a:pt x="564929" y="1422399"/>
                  </a:lnTo>
                  <a:lnTo>
                    <a:pt x="604925" y="1409699"/>
                  </a:lnTo>
                  <a:lnTo>
                    <a:pt x="648337" y="1396999"/>
                  </a:lnTo>
                  <a:lnTo>
                    <a:pt x="754367" y="1396999"/>
                  </a:lnTo>
                  <a:lnTo>
                    <a:pt x="754367" y="1358899"/>
                  </a:lnTo>
                  <a:lnTo>
                    <a:pt x="637009" y="1358899"/>
                  </a:lnTo>
                  <a:lnTo>
                    <a:pt x="580932" y="1346199"/>
                  </a:lnTo>
                  <a:close/>
                </a:path>
                <a:path extrusionOk="0" h="2336800" w="754379">
                  <a:moveTo>
                    <a:pt x="754367" y="1892300"/>
                  </a:moveTo>
                  <a:lnTo>
                    <a:pt x="739788" y="1905000"/>
                  </a:lnTo>
                  <a:lnTo>
                    <a:pt x="754367" y="1905000"/>
                  </a:lnTo>
                  <a:lnTo>
                    <a:pt x="754367" y="1892300"/>
                  </a:lnTo>
                  <a:close/>
                </a:path>
                <a:path extrusionOk="0" h="2336800" w="754379">
                  <a:moveTo>
                    <a:pt x="506758" y="1193799"/>
                  </a:moveTo>
                  <a:lnTo>
                    <a:pt x="431634" y="1193799"/>
                  </a:lnTo>
                  <a:lnTo>
                    <a:pt x="465804" y="1206499"/>
                  </a:lnTo>
                  <a:lnTo>
                    <a:pt x="501229" y="1219199"/>
                  </a:lnTo>
                  <a:lnTo>
                    <a:pt x="575462" y="1244599"/>
                  </a:lnTo>
                  <a:lnTo>
                    <a:pt x="539117" y="1257299"/>
                  </a:lnTo>
                  <a:lnTo>
                    <a:pt x="504340" y="1269999"/>
                  </a:lnTo>
                  <a:lnTo>
                    <a:pt x="471304" y="1295399"/>
                  </a:lnTo>
                  <a:lnTo>
                    <a:pt x="440182" y="1308099"/>
                  </a:lnTo>
                  <a:lnTo>
                    <a:pt x="493266" y="1308099"/>
                  </a:lnTo>
                  <a:lnTo>
                    <a:pt x="512910" y="1295399"/>
                  </a:lnTo>
                  <a:lnTo>
                    <a:pt x="554987" y="1282699"/>
                  </a:lnTo>
                  <a:lnTo>
                    <a:pt x="599500" y="1269999"/>
                  </a:lnTo>
                  <a:lnTo>
                    <a:pt x="646099" y="1257299"/>
                  </a:lnTo>
                  <a:lnTo>
                    <a:pt x="754367" y="1257299"/>
                  </a:lnTo>
                  <a:lnTo>
                    <a:pt x="754367" y="1231899"/>
                  </a:lnTo>
                  <a:lnTo>
                    <a:pt x="694436" y="1231899"/>
                  </a:lnTo>
                  <a:lnTo>
                    <a:pt x="645446" y="1219199"/>
                  </a:lnTo>
                  <a:lnTo>
                    <a:pt x="597703" y="1219199"/>
                  </a:lnTo>
                  <a:lnTo>
                    <a:pt x="551407" y="1206499"/>
                  </a:lnTo>
                  <a:lnTo>
                    <a:pt x="506758" y="1193799"/>
                  </a:lnTo>
                  <a:close/>
                </a:path>
                <a:path extrusionOk="0" h="2336800" w="754379">
                  <a:moveTo>
                    <a:pt x="360293" y="1104899"/>
                  </a:moveTo>
                  <a:lnTo>
                    <a:pt x="312915" y="1104899"/>
                  </a:lnTo>
                  <a:lnTo>
                    <a:pt x="333828" y="1117599"/>
                  </a:lnTo>
                  <a:lnTo>
                    <a:pt x="355658" y="1142999"/>
                  </a:lnTo>
                  <a:lnTo>
                    <a:pt x="378368" y="1155699"/>
                  </a:lnTo>
                  <a:lnTo>
                    <a:pt x="401916" y="1168399"/>
                  </a:lnTo>
                  <a:lnTo>
                    <a:pt x="378368" y="1193799"/>
                  </a:lnTo>
                  <a:lnTo>
                    <a:pt x="355658" y="1206499"/>
                  </a:lnTo>
                  <a:lnTo>
                    <a:pt x="333828" y="1219199"/>
                  </a:lnTo>
                  <a:lnTo>
                    <a:pt x="312915" y="1244599"/>
                  </a:lnTo>
                  <a:lnTo>
                    <a:pt x="360293" y="1244599"/>
                  </a:lnTo>
                  <a:lnTo>
                    <a:pt x="383127" y="1219199"/>
                  </a:lnTo>
                  <a:lnTo>
                    <a:pt x="406922" y="1206499"/>
                  </a:lnTo>
                  <a:lnTo>
                    <a:pt x="431634" y="1193799"/>
                  </a:lnTo>
                  <a:lnTo>
                    <a:pt x="506758" y="1193799"/>
                  </a:lnTo>
                  <a:lnTo>
                    <a:pt x="463956" y="1168399"/>
                  </a:lnTo>
                  <a:lnTo>
                    <a:pt x="506758" y="1155699"/>
                  </a:lnTo>
                  <a:lnTo>
                    <a:pt x="431634" y="1155699"/>
                  </a:lnTo>
                  <a:lnTo>
                    <a:pt x="406922" y="1142999"/>
                  </a:lnTo>
                  <a:lnTo>
                    <a:pt x="383127" y="1130299"/>
                  </a:lnTo>
                  <a:lnTo>
                    <a:pt x="360293" y="1104899"/>
                  </a:lnTo>
                  <a:close/>
                </a:path>
                <a:path extrusionOk="0" h="2336800" w="754379">
                  <a:moveTo>
                    <a:pt x="754367" y="1219199"/>
                  </a:moveTo>
                  <a:lnTo>
                    <a:pt x="724625" y="1219199"/>
                  </a:lnTo>
                  <a:lnTo>
                    <a:pt x="709584" y="1231899"/>
                  </a:lnTo>
                  <a:lnTo>
                    <a:pt x="754367" y="1231899"/>
                  </a:lnTo>
                  <a:lnTo>
                    <a:pt x="754367" y="1219199"/>
                  </a:lnTo>
                  <a:close/>
                </a:path>
                <a:path extrusionOk="0" h="2336800" w="754379">
                  <a:moveTo>
                    <a:pt x="754367" y="139699"/>
                  </a:moveTo>
                  <a:lnTo>
                    <a:pt x="646313" y="139699"/>
                  </a:lnTo>
                  <a:lnTo>
                    <a:pt x="599314" y="152399"/>
                  </a:lnTo>
                  <a:lnTo>
                    <a:pt x="553607" y="152399"/>
                  </a:lnTo>
                  <a:lnTo>
                    <a:pt x="509361" y="165099"/>
                  </a:lnTo>
                  <a:lnTo>
                    <a:pt x="466746" y="190499"/>
                  </a:lnTo>
                  <a:lnTo>
                    <a:pt x="425929" y="203199"/>
                  </a:lnTo>
                  <a:lnTo>
                    <a:pt x="387081" y="228599"/>
                  </a:lnTo>
                  <a:lnTo>
                    <a:pt x="350369" y="253999"/>
                  </a:lnTo>
                  <a:lnTo>
                    <a:pt x="315964" y="292099"/>
                  </a:lnTo>
                  <a:lnTo>
                    <a:pt x="284033" y="317499"/>
                  </a:lnTo>
                  <a:lnTo>
                    <a:pt x="254746" y="355599"/>
                  </a:lnTo>
                  <a:lnTo>
                    <a:pt x="228272" y="393699"/>
                  </a:lnTo>
                  <a:lnTo>
                    <a:pt x="204779" y="431799"/>
                  </a:lnTo>
                  <a:lnTo>
                    <a:pt x="184437" y="469899"/>
                  </a:lnTo>
                  <a:lnTo>
                    <a:pt x="167415" y="507999"/>
                  </a:lnTo>
                  <a:lnTo>
                    <a:pt x="153882" y="558799"/>
                  </a:lnTo>
                  <a:lnTo>
                    <a:pt x="144006" y="596899"/>
                  </a:lnTo>
                  <a:lnTo>
                    <a:pt x="137956" y="647699"/>
                  </a:lnTo>
                  <a:lnTo>
                    <a:pt x="135902" y="698499"/>
                  </a:lnTo>
                  <a:lnTo>
                    <a:pt x="138064" y="749299"/>
                  </a:lnTo>
                  <a:lnTo>
                    <a:pt x="144426" y="800099"/>
                  </a:lnTo>
                  <a:lnTo>
                    <a:pt x="154808" y="838199"/>
                  </a:lnTo>
                  <a:lnTo>
                    <a:pt x="169025" y="888999"/>
                  </a:lnTo>
                  <a:lnTo>
                    <a:pt x="186896" y="927099"/>
                  </a:lnTo>
                  <a:lnTo>
                    <a:pt x="208238" y="977899"/>
                  </a:lnTo>
                  <a:lnTo>
                    <a:pt x="232867" y="1015999"/>
                  </a:lnTo>
                  <a:lnTo>
                    <a:pt x="260603" y="1054099"/>
                  </a:lnTo>
                  <a:lnTo>
                    <a:pt x="291261" y="1079499"/>
                  </a:lnTo>
                  <a:lnTo>
                    <a:pt x="269956" y="1104899"/>
                  </a:lnTo>
                  <a:lnTo>
                    <a:pt x="249296" y="1117599"/>
                  </a:lnTo>
                  <a:lnTo>
                    <a:pt x="229295" y="1130299"/>
                  </a:lnTo>
                  <a:lnTo>
                    <a:pt x="209969" y="1155699"/>
                  </a:lnTo>
                  <a:lnTo>
                    <a:pt x="250380" y="1155699"/>
                  </a:lnTo>
                  <a:lnTo>
                    <a:pt x="270540" y="1142999"/>
                  </a:lnTo>
                  <a:lnTo>
                    <a:pt x="291392" y="1117599"/>
                  </a:lnTo>
                  <a:lnTo>
                    <a:pt x="312915" y="1104899"/>
                  </a:lnTo>
                  <a:lnTo>
                    <a:pt x="360293" y="1104899"/>
                  </a:lnTo>
                  <a:lnTo>
                    <a:pt x="338467" y="1092199"/>
                  </a:lnTo>
                  <a:lnTo>
                    <a:pt x="362915" y="1066799"/>
                  </a:lnTo>
                  <a:lnTo>
                    <a:pt x="316382" y="1066799"/>
                  </a:lnTo>
                  <a:lnTo>
                    <a:pt x="283194" y="1028699"/>
                  </a:lnTo>
                  <a:lnTo>
                    <a:pt x="253601" y="990599"/>
                  </a:lnTo>
                  <a:lnTo>
                    <a:pt x="227858" y="939799"/>
                  </a:lnTo>
                  <a:lnTo>
                    <a:pt x="206222" y="901699"/>
                  </a:lnTo>
                  <a:lnTo>
                    <a:pt x="188948" y="850899"/>
                  </a:lnTo>
                  <a:lnTo>
                    <a:pt x="176293" y="800099"/>
                  </a:lnTo>
                  <a:lnTo>
                    <a:pt x="168512" y="749299"/>
                  </a:lnTo>
                  <a:lnTo>
                    <a:pt x="165862" y="698499"/>
                  </a:lnTo>
                  <a:lnTo>
                    <a:pt x="168026" y="647699"/>
                  </a:lnTo>
                  <a:lnTo>
                    <a:pt x="174393" y="596899"/>
                  </a:lnTo>
                  <a:lnTo>
                    <a:pt x="184775" y="558799"/>
                  </a:lnTo>
                  <a:lnTo>
                    <a:pt x="198985" y="507999"/>
                  </a:lnTo>
                  <a:lnTo>
                    <a:pt x="216833" y="469899"/>
                  </a:lnTo>
                  <a:lnTo>
                    <a:pt x="238132" y="431799"/>
                  </a:lnTo>
                  <a:lnTo>
                    <a:pt x="262694" y="393699"/>
                  </a:lnTo>
                  <a:lnTo>
                    <a:pt x="290331" y="355599"/>
                  </a:lnTo>
                  <a:lnTo>
                    <a:pt x="320854" y="330199"/>
                  </a:lnTo>
                  <a:lnTo>
                    <a:pt x="354076" y="292099"/>
                  </a:lnTo>
                  <a:lnTo>
                    <a:pt x="389808" y="266699"/>
                  </a:lnTo>
                  <a:lnTo>
                    <a:pt x="427863" y="241299"/>
                  </a:lnTo>
                  <a:lnTo>
                    <a:pt x="468053" y="215899"/>
                  </a:lnTo>
                  <a:lnTo>
                    <a:pt x="510189" y="203199"/>
                  </a:lnTo>
                  <a:lnTo>
                    <a:pt x="599548" y="177799"/>
                  </a:lnTo>
                  <a:lnTo>
                    <a:pt x="646395" y="165099"/>
                  </a:lnTo>
                  <a:lnTo>
                    <a:pt x="754367" y="165099"/>
                  </a:lnTo>
                  <a:lnTo>
                    <a:pt x="754367" y="139699"/>
                  </a:lnTo>
                  <a:close/>
                </a:path>
                <a:path extrusionOk="0" h="2336800" w="754379">
                  <a:moveTo>
                    <a:pt x="493266" y="1028699"/>
                  </a:moveTo>
                  <a:lnTo>
                    <a:pt x="440182" y="1028699"/>
                  </a:lnTo>
                  <a:lnTo>
                    <a:pt x="471304" y="1054099"/>
                  </a:lnTo>
                  <a:lnTo>
                    <a:pt x="504340" y="1079499"/>
                  </a:lnTo>
                  <a:lnTo>
                    <a:pt x="539117" y="1092199"/>
                  </a:lnTo>
                  <a:lnTo>
                    <a:pt x="575462" y="1104899"/>
                  </a:lnTo>
                  <a:lnTo>
                    <a:pt x="501229" y="1130299"/>
                  </a:lnTo>
                  <a:lnTo>
                    <a:pt x="465804" y="1142999"/>
                  </a:lnTo>
                  <a:lnTo>
                    <a:pt x="431634" y="1155699"/>
                  </a:lnTo>
                  <a:lnTo>
                    <a:pt x="506758" y="1155699"/>
                  </a:lnTo>
                  <a:lnTo>
                    <a:pt x="551407" y="1142999"/>
                  </a:lnTo>
                  <a:lnTo>
                    <a:pt x="645446" y="1117599"/>
                  </a:lnTo>
                  <a:lnTo>
                    <a:pt x="754367" y="1117599"/>
                  </a:lnTo>
                  <a:lnTo>
                    <a:pt x="754367" y="1092199"/>
                  </a:lnTo>
                  <a:lnTo>
                    <a:pt x="646099" y="1092199"/>
                  </a:lnTo>
                  <a:lnTo>
                    <a:pt x="599500" y="1079499"/>
                  </a:lnTo>
                  <a:lnTo>
                    <a:pt x="554987" y="1066799"/>
                  </a:lnTo>
                  <a:lnTo>
                    <a:pt x="512910" y="1041399"/>
                  </a:lnTo>
                  <a:lnTo>
                    <a:pt x="493266" y="1028699"/>
                  </a:lnTo>
                  <a:close/>
                </a:path>
                <a:path extrusionOk="0" h="2336800" w="754379">
                  <a:moveTo>
                    <a:pt x="754367" y="1079499"/>
                  </a:moveTo>
                  <a:lnTo>
                    <a:pt x="739623" y="1092199"/>
                  </a:lnTo>
                  <a:lnTo>
                    <a:pt x="754367" y="1092199"/>
                  </a:lnTo>
                  <a:lnTo>
                    <a:pt x="754367" y="1079499"/>
                  </a:lnTo>
                  <a:close/>
                </a:path>
                <a:path extrusionOk="0" h="2336800" w="754379">
                  <a:moveTo>
                    <a:pt x="754367" y="279399"/>
                  </a:moveTo>
                  <a:lnTo>
                    <a:pt x="645215" y="279399"/>
                  </a:lnTo>
                  <a:lnTo>
                    <a:pt x="597644" y="292099"/>
                  </a:lnTo>
                  <a:lnTo>
                    <a:pt x="552042" y="304799"/>
                  </a:lnTo>
                  <a:lnTo>
                    <a:pt x="508729" y="317499"/>
                  </a:lnTo>
                  <a:lnTo>
                    <a:pt x="468024" y="342899"/>
                  </a:lnTo>
                  <a:lnTo>
                    <a:pt x="430246" y="368299"/>
                  </a:lnTo>
                  <a:lnTo>
                    <a:pt x="395716" y="393699"/>
                  </a:lnTo>
                  <a:lnTo>
                    <a:pt x="364752" y="431799"/>
                  </a:lnTo>
                  <a:lnTo>
                    <a:pt x="337676" y="469899"/>
                  </a:lnTo>
                  <a:lnTo>
                    <a:pt x="314805" y="507999"/>
                  </a:lnTo>
                  <a:lnTo>
                    <a:pt x="296461" y="558799"/>
                  </a:lnTo>
                  <a:lnTo>
                    <a:pt x="282962" y="596899"/>
                  </a:lnTo>
                  <a:lnTo>
                    <a:pt x="274628" y="647699"/>
                  </a:lnTo>
                  <a:lnTo>
                    <a:pt x="271780" y="698499"/>
                  </a:lnTo>
                  <a:lnTo>
                    <a:pt x="275087" y="749299"/>
                  </a:lnTo>
                  <a:lnTo>
                    <a:pt x="284741" y="800099"/>
                  </a:lnTo>
                  <a:lnTo>
                    <a:pt x="300340" y="850899"/>
                  </a:lnTo>
                  <a:lnTo>
                    <a:pt x="321481" y="901699"/>
                  </a:lnTo>
                  <a:lnTo>
                    <a:pt x="347762" y="939799"/>
                  </a:lnTo>
                  <a:lnTo>
                    <a:pt x="378780" y="977899"/>
                  </a:lnTo>
                  <a:lnTo>
                    <a:pt x="414134" y="1015999"/>
                  </a:lnTo>
                  <a:lnTo>
                    <a:pt x="388825" y="1028699"/>
                  </a:lnTo>
                  <a:lnTo>
                    <a:pt x="364082" y="1041399"/>
                  </a:lnTo>
                  <a:lnTo>
                    <a:pt x="339926" y="1054099"/>
                  </a:lnTo>
                  <a:lnTo>
                    <a:pt x="316382" y="1066799"/>
                  </a:lnTo>
                  <a:lnTo>
                    <a:pt x="362915" y="1066799"/>
                  </a:lnTo>
                  <a:lnTo>
                    <a:pt x="388038" y="1054099"/>
                  </a:lnTo>
                  <a:lnTo>
                    <a:pt x="413805" y="1041399"/>
                  </a:lnTo>
                  <a:lnTo>
                    <a:pt x="440182" y="1028699"/>
                  </a:lnTo>
                  <a:lnTo>
                    <a:pt x="493266" y="1028699"/>
                  </a:lnTo>
                  <a:lnTo>
                    <a:pt x="473621" y="1015999"/>
                  </a:lnTo>
                  <a:lnTo>
                    <a:pt x="526404" y="1003299"/>
                  </a:lnTo>
                  <a:lnTo>
                    <a:pt x="445084" y="1003299"/>
                  </a:lnTo>
                  <a:lnTo>
                    <a:pt x="409604" y="965199"/>
                  </a:lnTo>
                  <a:lnTo>
                    <a:pt x="378418" y="927099"/>
                  </a:lnTo>
                  <a:lnTo>
                    <a:pt x="351950" y="888999"/>
                  </a:lnTo>
                  <a:lnTo>
                    <a:pt x="330625" y="850899"/>
                  </a:lnTo>
                  <a:lnTo>
                    <a:pt x="314867" y="800099"/>
                  </a:lnTo>
                  <a:lnTo>
                    <a:pt x="305101" y="749299"/>
                  </a:lnTo>
                  <a:lnTo>
                    <a:pt x="301752" y="698499"/>
                  </a:lnTo>
                  <a:lnTo>
                    <a:pt x="304817" y="647699"/>
                  </a:lnTo>
                  <a:lnTo>
                    <a:pt x="313766" y="596899"/>
                  </a:lnTo>
                  <a:lnTo>
                    <a:pt x="328227" y="558799"/>
                  </a:lnTo>
                  <a:lnTo>
                    <a:pt x="347830" y="507999"/>
                  </a:lnTo>
                  <a:lnTo>
                    <a:pt x="372203" y="469899"/>
                  </a:lnTo>
                  <a:lnTo>
                    <a:pt x="400977" y="431799"/>
                  </a:lnTo>
                  <a:lnTo>
                    <a:pt x="433779" y="406399"/>
                  </a:lnTo>
                  <a:lnTo>
                    <a:pt x="470240" y="380999"/>
                  </a:lnTo>
                  <a:lnTo>
                    <a:pt x="509988" y="355599"/>
                  </a:lnTo>
                  <a:lnTo>
                    <a:pt x="552653" y="330199"/>
                  </a:lnTo>
                  <a:lnTo>
                    <a:pt x="597862" y="317499"/>
                  </a:lnTo>
                  <a:lnTo>
                    <a:pt x="645247" y="304799"/>
                  </a:lnTo>
                  <a:lnTo>
                    <a:pt x="754367" y="304799"/>
                  </a:lnTo>
                  <a:lnTo>
                    <a:pt x="754367" y="279399"/>
                  </a:lnTo>
                  <a:close/>
                </a:path>
                <a:path extrusionOk="0" h="2336800" w="754379">
                  <a:moveTo>
                    <a:pt x="754367" y="419099"/>
                  </a:moveTo>
                  <a:lnTo>
                    <a:pt x="603896" y="419099"/>
                  </a:lnTo>
                  <a:lnTo>
                    <a:pt x="562765" y="444499"/>
                  </a:lnTo>
                  <a:lnTo>
                    <a:pt x="525188" y="469899"/>
                  </a:lnTo>
                  <a:lnTo>
                    <a:pt x="491759" y="495299"/>
                  </a:lnTo>
                  <a:lnTo>
                    <a:pt x="463074" y="533399"/>
                  </a:lnTo>
                  <a:lnTo>
                    <a:pt x="439727" y="571499"/>
                  </a:lnTo>
                  <a:lnTo>
                    <a:pt x="422314" y="609599"/>
                  </a:lnTo>
                  <a:lnTo>
                    <a:pt x="411430" y="647699"/>
                  </a:lnTo>
                  <a:lnTo>
                    <a:pt x="407670" y="698499"/>
                  </a:lnTo>
                  <a:lnTo>
                    <a:pt x="412058" y="749299"/>
                  </a:lnTo>
                  <a:lnTo>
                    <a:pt x="424720" y="800099"/>
                  </a:lnTo>
                  <a:lnTo>
                    <a:pt x="444904" y="838199"/>
                  </a:lnTo>
                  <a:lnTo>
                    <a:pt x="471855" y="876299"/>
                  </a:lnTo>
                  <a:lnTo>
                    <a:pt x="504822" y="914399"/>
                  </a:lnTo>
                  <a:lnTo>
                    <a:pt x="543050" y="939799"/>
                  </a:lnTo>
                  <a:lnTo>
                    <a:pt x="585787" y="965199"/>
                  </a:lnTo>
                  <a:lnTo>
                    <a:pt x="549536" y="965199"/>
                  </a:lnTo>
                  <a:lnTo>
                    <a:pt x="513969" y="977899"/>
                  </a:lnTo>
                  <a:lnTo>
                    <a:pt x="445084" y="1003299"/>
                  </a:lnTo>
                  <a:lnTo>
                    <a:pt x="526404" y="1003299"/>
                  </a:lnTo>
                  <a:lnTo>
                    <a:pt x="580932" y="990599"/>
                  </a:lnTo>
                  <a:lnTo>
                    <a:pt x="637009" y="990599"/>
                  </a:lnTo>
                  <a:lnTo>
                    <a:pt x="694436" y="977899"/>
                  </a:lnTo>
                  <a:lnTo>
                    <a:pt x="754367" y="977899"/>
                  </a:lnTo>
                  <a:lnTo>
                    <a:pt x="754367" y="952499"/>
                  </a:lnTo>
                  <a:lnTo>
                    <a:pt x="648337" y="952499"/>
                  </a:lnTo>
                  <a:lnTo>
                    <a:pt x="604925" y="939799"/>
                  </a:lnTo>
                  <a:lnTo>
                    <a:pt x="564929" y="914399"/>
                  </a:lnTo>
                  <a:lnTo>
                    <a:pt x="529082" y="888999"/>
                  </a:lnTo>
                  <a:lnTo>
                    <a:pt x="498112" y="863599"/>
                  </a:lnTo>
                  <a:lnTo>
                    <a:pt x="472753" y="825499"/>
                  </a:lnTo>
                  <a:lnTo>
                    <a:pt x="453734" y="787399"/>
                  </a:lnTo>
                  <a:lnTo>
                    <a:pt x="441786" y="749299"/>
                  </a:lnTo>
                  <a:lnTo>
                    <a:pt x="437642" y="698499"/>
                  </a:lnTo>
                  <a:lnTo>
                    <a:pt x="441786" y="647699"/>
                  </a:lnTo>
                  <a:lnTo>
                    <a:pt x="453734" y="609599"/>
                  </a:lnTo>
                  <a:lnTo>
                    <a:pt x="472753" y="571499"/>
                  </a:lnTo>
                  <a:lnTo>
                    <a:pt x="498112" y="533399"/>
                  </a:lnTo>
                  <a:lnTo>
                    <a:pt x="529082" y="495299"/>
                  </a:lnTo>
                  <a:lnTo>
                    <a:pt x="564929" y="469899"/>
                  </a:lnTo>
                  <a:lnTo>
                    <a:pt x="604925" y="457199"/>
                  </a:lnTo>
                  <a:lnTo>
                    <a:pt x="648337" y="444499"/>
                  </a:lnTo>
                  <a:lnTo>
                    <a:pt x="754367" y="444499"/>
                  </a:lnTo>
                  <a:lnTo>
                    <a:pt x="754367" y="419099"/>
                  </a:lnTo>
                  <a:close/>
                </a:path>
                <a:path extrusionOk="0" h="2336800" w="754379">
                  <a:moveTo>
                    <a:pt x="754367" y="977899"/>
                  </a:moveTo>
                  <a:lnTo>
                    <a:pt x="694436" y="977899"/>
                  </a:lnTo>
                  <a:lnTo>
                    <a:pt x="709547" y="990599"/>
                  </a:lnTo>
                  <a:lnTo>
                    <a:pt x="754367" y="990599"/>
                  </a:lnTo>
                  <a:lnTo>
                    <a:pt x="754367" y="977899"/>
                  </a:lnTo>
                  <a:close/>
                </a:path>
                <a:path extrusionOk="0" h="2336800" w="754379">
                  <a:moveTo>
                    <a:pt x="724854" y="406399"/>
                  </a:moveTo>
                  <a:lnTo>
                    <a:pt x="694436" y="406399"/>
                  </a:lnTo>
                  <a:lnTo>
                    <a:pt x="647984" y="419099"/>
                  </a:lnTo>
                  <a:lnTo>
                    <a:pt x="739732" y="419099"/>
                  </a:lnTo>
                  <a:lnTo>
                    <a:pt x="724854" y="406399"/>
                  </a:lnTo>
                  <a:close/>
                </a:path>
                <a:path extrusionOk="0" h="2336800" w="754379">
                  <a:moveTo>
                    <a:pt x="754367" y="165099"/>
                  </a:moveTo>
                  <a:lnTo>
                    <a:pt x="739548" y="165099"/>
                  </a:lnTo>
                  <a:lnTo>
                    <a:pt x="754367" y="177799"/>
                  </a:lnTo>
                  <a:lnTo>
                    <a:pt x="754367" y="165099"/>
                  </a:lnTo>
                  <a:close/>
                </a:path>
              </a:pathLst>
            </a:custGeom>
            <a:solidFill>
              <a:srgbClr val="D9E02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8" name="Google Shape;378;p28"/>
            <p:cNvSpPr/>
            <p:nvPr/>
          </p:nvSpPr>
          <p:spPr>
            <a:xfrm>
              <a:off x="3074438" y="3264860"/>
              <a:ext cx="1099185" cy="2336800"/>
            </a:xfrm>
            <a:custGeom>
              <a:rect b="b" l="l" r="r" t="t"/>
              <a:pathLst>
                <a:path extrusionOk="0" h="2336800" w="1099185">
                  <a:moveTo>
                    <a:pt x="930684" y="1193800"/>
                  </a:moveTo>
                  <a:lnTo>
                    <a:pt x="889139" y="1193800"/>
                  </a:lnTo>
                  <a:lnTo>
                    <a:pt x="921287" y="1231900"/>
                  </a:lnTo>
                  <a:lnTo>
                    <a:pt x="950697" y="1270000"/>
                  </a:lnTo>
                  <a:lnTo>
                    <a:pt x="977215" y="1308100"/>
                  </a:lnTo>
                  <a:lnTo>
                    <a:pt x="1000691" y="1358900"/>
                  </a:lnTo>
                  <a:lnTo>
                    <a:pt x="1020972" y="1397000"/>
                  </a:lnTo>
                  <a:lnTo>
                    <a:pt x="1037906" y="1447800"/>
                  </a:lnTo>
                  <a:lnTo>
                    <a:pt x="1051341" y="1498600"/>
                  </a:lnTo>
                  <a:lnTo>
                    <a:pt x="1061126" y="1549400"/>
                  </a:lnTo>
                  <a:lnTo>
                    <a:pt x="1067108" y="1600200"/>
                  </a:lnTo>
                  <a:lnTo>
                    <a:pt x="1069136" y="1651000"/>
                  </a:lnTo>
                  <a:lnTo>
                    <a:pt x="1067465" y="1701800"/>
                  </a:lnTo>
                  <a:lnTo>
                    <a:pt x="1062526" y="1739900"/>
                  </a:lnTo>
                  <a:lnTo>
                    <a:pt x="1054432" y="1790700"/>
                  </a:lnTo>
                  <a:lnTo>
                    <a:pt x="1043298" y="1828800"/>
                  </a:lnTo>
                  <a:lnTo>
                    <a:pt x="1029236" y="1879600"/>
                  </a:lnTo>
                  <a:lnTo>
                    <a:pt x="1012359" y="1917700"/>
                  </a:lnTo>
                  <a:lnTo>
                    <a:pt x="992782" y="1955800"/>
                  </a:lnTo>
                  <a:lnTo>
                    <a:pt x="970617" y="1993900"/>
                  </a:lnTo>
                  <a:lnTo>
                    <a:pt x="945977" y="2032000"/>
                  </a:lnTo>
                  <a:lnTo>
                    <a:pt x="918976" y="2070100"/>
                  </a:lnTo>
                  <a:lnTo>
                    <a:pt x="889728" y="2108200"/>
                  </a:lnTo>
                  <a:lnTo>
                    <a:pt x="858345" y="2133600"/>
                  </a:lnTo>
                  <a:lnTo>
                    <a:pt x="824941" y="2159000"/>
                  </a:lnTo>
                  <a:lnTo>
                    <a:pt x="789628" y="2184400"/>
                  </a:lnTo>
                  <a:lnTo>
                    <a:pt x="752522" y="2209800"/>
                  </a:lnTo>
                  <a:lnTo>
                    <a:pt x="713734" y="2235200"/>
                  </a:lnTo>
                  <a:lnTo>
                    <a:pt x="673378" y="2260600"/>
                  </a:lnTo>
                  <a:lnTo>
                    <a:pt x="588415" y="2286000"/>
                  </a:lnTo>
                  <a:lnTo>
                    <a:pt x="498540" y="2311400"/>
                  </a:lnTo>
                  <a:lnTo>
                    <a:pt x="0" y="2311400"/>
                  </a:lnTo>
                  <a:lnTo>
                    <a:pt x="0" y="2336800"/>
                  </a:lnTo>
                  <a:lnTo>
                    <a:pt x="499422" y="2336800"/>
                  </a:lnTo>
                  <a:lnTo>
                    <a:pt x="545053" y="2324100"/>
                  </a:lnTo>
                  <a:lnTo>
                    <a:pt x="589627" y="2324100"/>
                  </a:lnTo>
                  <a:lnTo>
                    <a:pt x="633041" y="2298700"/>
                  </a:lnTo>
                  <a:lnTo>
                    <a:pt x="675191" y="2286000"/>
                  </a:lnTo>
                  <a:lnTo>
                    <a:pt x="715972" y="2273300"/>
                  </a:lnTo>
                  <a:lnTo>
                    <a:pt x="755281" y="2247900"/>
                  </a:lnTo>
                  <a:lnTo>
                    <a:pt x="793014" y="2222500"/>
                  </a:lnTo>
                  <a:lnTo>
                    <a:pt x="829066" y="2197100"/>
                  </a:lnTo>
                  <a:lnTo>
                    <a:pt x="863334" y="2171700"/>
                  </a:lnTo>
                  <a:lnTo>
                    <a:pt x="895713" y="2133600"/>
                  </a:lnTo>
                  <a:lnTo>
                    <a:pt x="926100" y="2108200"/>
                  </a:lnTo>
                  <a:lnTo>
                    <a:pt x="954390" y="2070100"/>
                  </a:lnTo>
                  <a:lnTo>
                    <a:pt x="980480" y="2032000"/>
                  </a:lnTo>
                  <a:lnTo>
                    <a:pt x="1004265" y="1993900"/>
                  </a:lnTo>
                  <a:lnTo>
                    <a:pt x="1025641" y="1955800"/>
                  </a:lnTo>
                  <a:lnTo>
                    <a:pt x="1044505" y="1917700"/>
                  </a:lnTo>
                  <a:lnTo>
                    <a:pt x="1060752" y="1879600"/>
                  </a:lnTo>
                  <a:lnTo>
                    <a:pt x="1074278" y="1828800"/>
                  </a:lnTo>
                  <a:lnTo>
                    <a:pt x="1084980" y="1790700"/>
                  </a:lnTo>
                  <a:lnTo>
                    <a:pt x="1092753" y="1739900"/>
                  </a:lnTo>
                  <a:lnTo>
                    <a:pt x="1097492" y="1701800"/>
                  </a:lnTo>
                  <a:lnTo>
                    <a:pt x="1099096" y="1651000"/>
                  </a:lnTo>
                  <a:lnTo>
                    <a:pt x="1097334" y="1600200"/>
                  </a:lnTo>
                  <a:lnTo>
                    <a:pt x="1092129" y="1549400"/>
                  </a:lnTo>
                  <a:lnTo>
                    <a:pt x="1083602" y="1498600"/>
                  </a:lnTo>
                  <a:lnTo>
                    <a:pt x="1071871" y="1460500"/>
                  </a:lnTo>
                  <a:lnTo>
                    <a:pt x="1057058" y="1409700"/>
                  </a:lnTo>
                  <a:lnTo>
                    <a:pt x="1039281" y="1371600"/>
                  </a:lnTo>
                  <a:lnTo>
                    <a:pt x="1018662" y="1320800"/>
                  </a:lnTo>
                  <a:lnTo>
                    <a:pt x="995320" y="1282700"/>
                  </a:lnTo>
                  <a:lnTo>
                    <a:pt x="969375" y="1244600"/>
                  </a:lnTo>
                  <a:lnTo>
                    <a:pt x="940948" y="1206500"/>
                  </a:lnTo>
                  <a:lnTo>
                    <a:pt x="930684" y="1193800"/>
                  </a:lnTo>
                  <a:close/>
                </a:path>
                <a:path extrusionOk="0" h="2336800" w="1099185">
                  <a:moveTo>
                    <a:pt x="828285" y="1282700"/>
                  </a:moveTo>
                  <a:lnTo>
                    <a:pt x="782726" y="1282700"/>
                  </a:lnTo>
                  <a:lnTo>
                    <a:pt x="815914" y="1320800"/>
                  </a:lnTo>
                  <a:lnTo>
                    <a:pt x="845507" y="1358900"/>
                  </a:lnTo>
                  <a:lnTo>
                    <a:pt x="871249" y="1397000"/>
                  </a:lnTo>
                  <a:lnTo>
                    <a:pt x="892886" y="1447800"/>
                  </a:lnTo>
                  <a:lnTo>
                    <a:pt x="910159" y="1498600"/>
                  </a:lnTo>
                  <a:lnTo>
                    <a:pt x="922815" y="1549400"/>
                  </a:lnTo>
                  <a:lnTo>
                    <a:pt x="930596" y="1600200"/>
                  </a:lnTo>
                  <a:lnTo>
                    <a:pt x="933246" y="1651000"/>
                  </a:lnTo>
                  <a:lnTo>
                    <a:pt x="931082" y="1701800"/>
                  </a:lnTo>
                  <a:lnTo>
                    <a:pt x="924715" y="1739900"/>
                  </a:lnTo>
                  <a:lnTo>
                    <a:pt x="914332" y="1790700"/>
                  </a:lnTo>
                  <a:lnTo>
                    <a:pt x="900123" y="1828800"/>
                  </a:lnTo>
                  <a:lnTo>
                    <a:pt x="882275" y="1879600"/>
                  </a:lnTo>
                  <a:lnTo>
                    <a:pt x="860975" y="1917700"/>
                  </a:lnTo>
                  <a:lnTo>
                    <a:pt x="836413" y="1955800"/>
                  </a:lnTo>
                  <a:lnTo>
                    <a:pt x="808776" y="1993900"/>
                  </a:lnTo>
                  <a:lnTo>
                    <a:pt x="778252" y="2019300"/>
                  </a:lnTo>
                  <a:lnTo>
                    <a:pt x="745030" y="2057400"/>
                  </a:lnTo>
                  <a:lnTo>
                    <a:pt x="709297" y="2082800"/>
                  </a:lnTo>
                  <a:lnTo>
                    <a:pt x="671241" y="2108200"/>
                  </a:lnTo>
                  <a:lnTo>
                    <a:pt x="631050" y="2120900"/>
                  </a:lnTo>
                  <a:lnTo>
                    <a:pt x="588913" y="2146300"/>
                  </a:lnTo>
                  <a:lnTo>
                    <a:pt x="499551" y="2171700"/>
                  </a:lnTo>
                  <a:lnTo>
                    <a:pt x="0" y="2171700"/>
                  </a:lnTo>
                  <a:lnTo>
                    <a:pt x="0" y="2209800"/>
                  </a:lnTo>
                  <a:lnTo>
                    <a:pt x="454526" y="2209800"/>
                  </a:lnTo>
                  <a:lnTo>
                    <a:pt x="546957" y="2184400"/>
                  </a:lnTo>
                  <a:lnTo>
                    <a:pt x="591065" y="2171700"/>
                  </a:lnTo>
                  <a:lnTo>
                    <a:pt x="633544" y="2159000"/>
                  </a:lnTo>
                  <a:lnTo>
                    <a:pt x="674227" y="2133600"/>
                  </a:lnTo>
                  <a:lnTo>
                    <a:pt x="712945" y="2108200"/>
                  </a:lnTo>
                  <a:lnTo>
                    <a:pt x="749531" y="2082800"/>
                  </a:lnTo>
                  <a:lnTo>
                    <a:pt x="783816" y="2057400"/>
                  </a:lnTo>
                  <a:lnTo>
                    <a:pt x="815633" y="2032000"/>
                  </a:lnTo>
                  <a:lnTo>
                    <a:pt x="844814" y="1993900"/>
                  </a:lnTo>
                  <a:lnTo>
                    <a:pt x="871191" y="1955800"/>
                  </a:lnTo>
                  <a:lnTo>
                    <a:pt x="894595" y="1917700"/>
                  </a:lnTo>
                  <a:lnTo>
                    <a:pt x="914860" y="1879600"/>
                  </a:lnTo>
                  <a:lnTo>
                    <a:pt x="931817" y="1828800"/>
                  </a:lnTo>
                  <a:lnTo>
                    <a:pt x="945297" y="1790700"/>
                  </a:lnTo>
                  <a:lnTo>
                    <a:pt x="955134" y="1739900"/>
                  </a:lnTo>
                  <a:lnTo>
                    <a:pt x="961160" y="1701800"/>
                  </a:lnTo>
                  <a:lnTo>
                    <a:pt x="963206" y="1651000"/>
                  </a:lnTo>
                  <a:lnTo>
                    <a:pt x="961044" y="1600200"/>
                  </a:lnTo>
                  <a:lnTo>
                    <a:pt x="954681" y="1549400"/>
                  </a:lnTo>
                  <a:lnTo>
                    <a:pt x="944300" y="1498600"/>
                  </a:lnTo>
                  <a:lnTo>
                    <a:pt x="930083" y="1460500"/>
                  </a:lnTo>
                  <a:lnTo>
                    <a:pt x="912212" y="1409700"/>
                  </a:lnTo>
                  <a:lnTo>
                    <a:pt x="890870" y="1371600"/>
                  </a:lnTo>
                  <a:lnTo>
                    <a:pt x="866240" y="1333500"/>
                  </a:lnTo>
                  <a:lnTo>
                    <a:pt x="838505" y="1295400"/>
                  </a:lnTo>
                  <a:lnTo>
                    <a:pt x="828285" y="1282700"/>
                  </a:lnTo>
                  <a:close/>
                </a:path>
                <a:path extrusionOk="0" h="2336800" w="1099185">
                  <a:moveTo>
                    <a:pt x="539527" y="444500"/>
                  </a:moveTo>
                  <a:lnTo>
                    <a:pt x="452810" y="444500"/>
                  </a:lnTo>
                  <a:lnTo>
                    <a:pt x="495846" y="457200"/>
                  </a:lnTo>
                  <a:lnTo>
                    <a:pt x="535475" y="482600"/>
                  </a:lnTo>
                  <a:lnTo>
                    <a:pt x="570978" y="508000"/>
                  </a:lnTo>
                  <a:lnTo>
                    <a:pt x="601638" y="533400"/>
                  </a:lnTo>
                  <a:lnTo>
                    <a:pt x="626735" y="571500"/>
                  </a:lnTo>
                  <a:lnTo>
                    <a:pt x="645551" y="609600"/>
                  </a:lnTo>
                  <a:lnTo>
                    <a:pt x="657368" y="647700"/>
                  </a:lnTo>
                  <a:lnTo>
                    <a:pt x="661466" y="698500"/>
                  </a:lnTo>
                  <a:lnTo>
                    <a:pt x="657321" y="749300"/>
                  </a:lnTo>
                  <a:lnTo>
                    <a:pt x="645374" y="787400"/>
                  </a:lnTo>
                  <a:lnTo>
                    <a:pt x="626355" y="825500"/>
                  </a:lnTo>
                  <a:lnTo>
                    <a:pt x="600994" y="863600"/>
                  </a:lnTo>
                  <a:lnTo>
                    <a:pt x="570024" y="889000"/>
                  </a:lnTo>
                  <a:lnTo>
                    <a:pt x="534175" y="914400"/>
                  </a:lnTo>
                  <a:lnTo>
                    <a:pt x="494177" y="939800"/>
                  </a:lnTo>
                  <a:lnTo>
                    <a:pt x="450762" y="952500"/>
                  </a:lnTo>
                  <a:lnTo>
                    <a:pt x="0" y="952500"/>
                  </a:lnTo>
                  <a:lnTo>
                    <a:pt x="0" y="977900"/>
                  </a:lnTo>
                  <a:lnTo>
                    <a:pt x="404660" y="977900"/>
                  </a:lnTo>
                  <a:lnTo>
                    <a:pt x="462093" y="990600"/>
                  </a:lnTo>
                  <a:lnTo>
                    <a:pt x="518172" y="990600"/>
                  </a:lnTo>
                  <a:lnTo>
                    <a:pt x="625475" y="1016000"/>
                  </a:lnTo>
                  <a:lnTo>
                    <a:pt x="586209" y="1041400"/>
                  </a:lnTo>
                  <a:lnTo>
                    <a:pt x="544159" y="1066800"/>
                  </a:lnTo>
                  <a:lnTo>
                    <a:pt x="499675" y="1079500"/>
                  </a:lnTo>
                  <a:lnTo>
                    <a:pt x="453105" y="1092200"/>
                  </a:lnTo>
                  <a:lnTo>
                    <a:pt x="0" y="1092200"/>
                  </a:lnTo>
                  <a:lnTo>
                    <a:pt x="0" y="1117600"/>
                  </a:lnTo>
                  <a:lnTo>
                    <a:pt x="453654" y="1117600"/>
                  </a:lnTo>
                  <a:lnTo>
                    <a:pt x="547695" y="1143000"/>
                  </a:lnTo>
                  <a:lnTo>
                    <a:pt x="592345" y="1155700"/>
                  </a:lnTo>
                  <a:lnTo>
                    <a:pt x="635152" y="1168400"/>
                  </a:lnTo>
                  <a:lnTo>
                    <a:pt x="592368" y="1193800"/>
                  </a:lnTo>
                  <a:lnTo>
                    <a:pt x="547742" y="1206500"/>
                  </a:lnTo>
                  <a:lnTo>
                    <a:pt x="501472" y="1219200"/>
                  </a:lnTo>
                  <a:lnTo>
                    <a:pt x="453758" y="1219200"/>
                  </a:lnTo>
                  <a:lnTo>
                    <a:pt x="404799" y="1231900"/>
                  </a:lnTo>
                  <a:lnTo>
                    <a:pt x="0" y="1231900"/>
                  </a:lnTo>
                  <a:lnTo>
                    <a:pt x="0" y="1257300"/>
                  </a:lnTo>
                  <a:lnTo>
                    <a:pt x="453002" y="1257300"/>
                  </a:lnTo>
                  <a:lnTo>
                    <a:pt x="499605" y="1270000"/>
                  </a:lnTo>
                  <a:lnTo>
                    <a:pt x="544117" y="1282700"/>
                  </a:lnTo>
                  <a:lnTo>
                    <a:pt x="586191" y="1295400"/>
                  </a:lnTo>
                  <a:lnTo>
                    <a:pt x="625475" y="1320800"/>
                  </a:lnTo>
                  <a:lnTo>
                    <a:pt x="572698" y="1346200"/>
                  </a:lnTo>
                  <a:lnTo>
                    <a:pt x="654024" y="1346200"/>
                  </a:lnTo>
                  <a:lnTo>
                    <a:pt x="689504" y="1384300"/>
                  </a:lnTo>
                  <a:lnTo>
                    <a:pt x="720690" y="1409700"/>
                  </a:lnTo>
                  <a:lnTo>
                    <a:pt x="747158" y="1460500"/>
                  </a:lnTo>
                  <a:lnTo>
                    <a:pt x="768483" y="1498600"/>
                  </a:lnTo>
                  <a:lnTo>
                    <a:pt x="784241" y="1549400"/>
                  </a:lnTo>
                  <a:lnTo>
                    <a:pt x="794007" y="1600200"/>
                  </a:lnTo>
                  <a:lnTo>
                    <a:pt x="797356" y="1651000"/>
                  </a:lnTo>
                  <a:lnTo>
                    <a:pt x="794291" y="1701800"/>
                  </a:lnTo>
                  <a:lnTo>
                    <a:pt x="785342" y="1739900"/>
                  </a:lnTo>
                  <a:lnTo>
                    <a:pt x="770881" y="1790700"/>
                  </a:lnTo>
                  <a:lnTo>
                    <a:pt x="751278" y="1828800"/>
                  </a:lnTo>
                  <a:lnTo>
                    <a:pt x="726904" y="1866900"/>
                  </a:lnTo>
                  <a:lnTo>
                    <a:pt x="698130" y="1905000"/>
                  </a:lnTo>
                  <a:lnTo>
                    <a:pt x="665326" y="1943100"/>
                  </a:lnTo>
                  <a:lnTo>
                    <a:pt x="628865" y="1968500"/>
                  </a:lnTo>
                  <a:lnTo>
                    <a:pt x="589115" y="1993900"/>
                  </a:lnTo>
                  <a:lnTo>
                    <a:pt x="546450" y="2019300"/>
                  </a:lnTo>
                  <a:lnTo>
                    <a:pt x="501238" y="2032000"/>
                  </a:lnTo>
                  <a:lnTo>
                    <a:pt x="453851" y="2032000"/>
                  </a:lnTo>
                  <a:lnTo>
                    <a:pt x="404660" y="2044700"/>
                  </a:lnTo>
                  <a:lnTo>
                    <a:pt x="0" y="2044700"/>
                  </a:lnTo>
                  <a:lnTo>
                    <a:pt x="0" y="2070100"/>
                  </a:lnTo>
                  <a:lnTo>
                    <a:pt x="454006" y="2070100"/>
                  </a:lnTo>
                  <a:lnTo>
                    <a:pt x="501563" y="2057400"/>
                  </a:lnTo>
                  <a:lnTo>
                    <a:pt x="547151" y="2044700"/>
                  </a:lnTo>
                  <a:lnTo>
                    <a:pt x="590450" y="2032000"/>
                  </a:lnTo>
                  <a:lnTo>
                    <a:pt x="631142" y="2006600"/>
                  </a:lnTo>
                  <a:lnTo>
                    <a:pt x="668907" y="1981200"/>
                  </a:lnTo>
                  <a:lnTo>
                    <a:pt x="703426" y="1943100"/>
                  </a:lnTo>
                  <a:lnTo>
                    <a:pt x="734378" y="1917700"/>
                  </a:lnTo>
                  <a:lnTo>
                    <a:pt x="761444" y="1879600"/>
                  </a:lnTo>
                  <a:lnTo>
                    <a:pt x="784306" y="1828800"/>
                  </a:lnTo>
                  <a:lnTo>
                    <a:pt x="802644" y="1790700"/>
                  </a:lnTo>
                  <a:lnTo>
                    <a:pt x="816137" y="1739900"/>
                  </a:lnTo>
                  <a:lnTo>
                    <a:pt x="824468" y="1701800"/>
                  </a:lnTo>
                  <a:lnTo>
                    <a:pt x="827316" y="1651000"/>
                  </a:lnTo>
                  <a:lnTo>
                    <a:pt x="824009" y="1600200"/>
                  </a:lnTo>
                  <a:lnTo>
                    <a:pt x="814356" y="1549400"/>
                  </a:lnTo>
                  <a:lnTo>
                    <a:pt x="798760" y="1498600"/>
                  </a:lnTo>
                  <a:lnTo>
                    <a:pt x="777622" y="1447800"/>
                  </a:lnTo>
                  <a:lnTo>
                    <a:pt x="751343" y="1409700"/>
                  </a:lnTo>
                  <a:lnTo>
                    <a:pt x="720327" y="1371600"/>
                  </a:lnTo>
                  <a:lnTo>
                    <a:pt x="684974" y="1333500"/>
                  </a:lnTo>
                  <a:lnTo>
                    <a:pt x="710278" y="1320800"/>
                  </a:lnTo>
                  <a:lnTo>
                    <a:pt x="735022" y="1308100"/>
                  </a:lnTo>
                  <a:lnTo>
                    <a:pt x="658926" y="1308100"/>
                  </a:lnTo>
                  <a:lnTo>
                    <a:pt x="627804" y="1295400"/>
                  </a:lnTo>
                  <a:lnTo>
                    <a:pt x="594767" y="1270000"/>
                  </a:lnTo>
                  <a:lnTo>
                    <a:pt x="559991" y="1257300"/>
                  </a:lnTo>
                  <a:lnTo>
                    <a:pt x="523646" y="1244600"/>
                  </a:lnTo>
                  <a:lnTo>
                    <a:pt x="597868" y="1219200"/>
                  </a:lnTo>
                  <a:lnTo>
                    <a:pt x="633292" y="1206500"/>
                  </a:lnTo>
                  <a:lnTo>
                    <a:pt x="667461" y="1193800"/>
                  </a:lnTo>
                  <a:lnTo>
                    <a:pt x="720740" y="1193800"/>
                  </a:lnTo>
                  <a:lnTo>
                    <a:pt x="697191" y="1168400"/>
                  </a:lnTo>
                  <a:lnTo>
                    <a:pt x="720740" y="1155700"/>
                  </a:lnTo>
                  <a:lnTo>
                    <a:pt x="667461" y="1155700"/>
                  </a:lnTo>
                  <a:lnTo>
                    <a:pt x="633292" y="1143000"/>
                  </a:lnTo>
                  <a:lnTo>
                    <a:pt x="597868" y="1130300"/>
                  </a:lnTo>
                  <a:lnTo>
                    <a:pt x="523646" y="1104900"/>
                  </a:lnTo>
                  <a:lnTo>
                    <a:pt x="559991" y="1092200"/>
                  </a:lnTo>
                  <a:lnTo>
                    <a:pt x="594767" y="1079500"/>
                  </a:lnTo>
                  <a:lnTo>
                    <a:pt x="627804" y="1054100"/>
                  </a:lnTo>
                  <a:lnTo>
                    <a:pt x="658926" y="1028700"/>
                  </a:lnTo>
                  <a:lnTo>
                    <a:pt x="710278" y="1028700"/>
                  </a:lnTo>
                  <a:lnTo>
                    <a:pt x="684974" y="1016000"/>
                  </a:lnTo>
                  <a:lnTo>
                    <a:pt x="696758" y="1003300"/>
                  </a:lnTo>
                  <a:lnTo>
                    <a:pt x="654024" y="1003300"/>
                  </a:lnTo>
                  <a:lnTo>
                    <a:pt x="585139" y="977900"/>
                  </a:lnTo>
                  <a:lnTo>
                    <a:pt x="549572" y="965200"/>
                  </a:lnTo>
                  <a:lnTo>
                    <a:pt x="513321" y="965200"/>
                  </a:lnTo>
                  <a:lnTo>
                    <a:pt x="556057" y="939800"/>
                  </a:lnTo>
                  <a:lnTo>
                    <a:pt x="594284" y="914400"/>
                  </a:lnTo>
                  <a:lnTo>
                    <a:pt x="627248" y="876300"/>
                  </a:lnTo>
                  <a:lnTo>
                    <a:pt x="654196" y="838200"/>
                  </a:lnTo>
                  <a:lnTo>
                    <a:pt x="674378" y="800100"/>
                  </a:lnTo>
                  <a:lnTo>
                    <a:pt x="687038" y="749300"/>
                  </a:lnTo>
                  <a:lnTo>
                    <a:pt x="691426" y="698500"/>
                  </a:lnTo>
                  <a:lnTo>
                    <a:pt x="687751" y="647700"/>
                  </a:lnTo>
                  <a:lnTo>
                    <a:pt x="677110" y="609600"/>
                  </a:lnTo>
                  <a:lnTo>
                    <a:pt x="660078" y="571500"/>
                  </a:lnTo>
                  <a:lnTo>
                    <a:pt x="637229" y="533400"/>
                  </a:lnTo>
                  <a:lnTo>
                    <a:pt x="609138" y="495300"/>
                  </a:lnTo>
                  <a:lnTo>
                    <a:pt x="576379" y="469900"/>
                  </a:lnTo>
                  <a:lnTo>
                    <a:pt x="539527" y="444500"/>
                  </a:lnTo>
                  <a:close/>
                </a:path>
                <a:path extrusionOk="0" h="2336800" w="1099185">
                  <a:moveTo>
                    <a:pt x="132880" y="1397000"/>
                  </a:moveTo>
                  <a:lnTo>
                    <a:pt x="102920" y="1397000"/>
                  </a:lnTo>
                  <a:lnTo>
                    <a:pt x="102920" y="2044700"/>
                  </a:lnTo>
                  <a:lnTo>
                    <a:pt x="132880" y="2044700"/>
                  </a:lnTo>
                  <a:lnTo>
                    <a:pt x="132880" y="1397000"/>
                  </a:lnTo>
                  <a:close/>
                </a:path>
                <a:path extrusionOk="0" h="2336800" w="1099185">
                  <a:moveTo>
                    <a:pt x="268770" y="1397000"/>
                  </a:moveTo>
                  <a:lnTo>
                    <a:pt x="238810" y="1397000"/>
                  </a:lnTo>
                  <a:lnTo>
                    <a:pt x="238810" y="2044700"/>
                  </a:lnTo>
                  <a:lnTo>
                    <a:pt x="268770" y="2044700"/>
                  </a:lnTo>
                  <a:lnTo>
                    <a:pt x="268770" y="1397000"/>
                  </a:lnTo>
                  <a:close/>
                </a:path>
                <a:path extrusionOk="0" h="2336800" w="1099185">
                  <a:moveTo>
                    <a:pt x="404660" y="1397000"/>
                  </a:moveTo>
                  <a:lnTo>
                    <a:pt x="374700" y="1397000"/>
                  </a:lnTo>
                  <a:lnTo>
                    <a:pt x="374700" y="1930400"/>
                  </a:lnTo>
                  <a:lnTo>
                    <a:pt x="454138" y="1930400"/>
                  </a:lnTo>
                  <a:lnTo>
                    <a:pt x="497732" y="1917700"/>
                  </a:lnTo>
                  <a:lnTo>
                    <a:pt x="538377" y="1905000"/>
                  </a:lnTo>
                  <a:lnTo>
                    <a:pt x="404660" y="1905000"/>
                  </a:lnTo>
                  <a:lnTo>
                    <a:pt x="404660" y="1397000"/>
                  </a:lnTo>
                  <a:close/>
                </a:path>
                <a:path extrusionOk="0" h="2336800" w="1099185">
                  <a:moveTo>
                    <a:pt x="654024" y="1346200"/>
                  </a:moveTo>
                  <a:lnTo>
                    <a:pt x="518172" y="1346200"/>
                  </a:lnTo>
                  <a:lnTo>
                    <a:pt x="462093" y="1358900"/>
                  </a:lnTo>
                  <a:lnTo>
                    <a:pt x="0" y="1358900"/>
                  </a:lnTo>
                  <a:lnTo>
                    <a:pt x="0" y="1397000"/>
                  </a:lnTo>
                  <a:lnTo>
                    <a:pt x="450762" y="1397000"/>
                  </a:lnTo>
                  <a:lnTo>
                    <a:pt x="494177" y="1409700"/>
                  </a:lnTo>
                  <a:lnTo>
                    <a:pt x="534175" y="1422400"/>
                  </a:lnTo>
                  <a:lnTo>
                    <a:pt x="570024" y="1447800"/>
                  </a:lnTo>
                  <a:lnTo>
                    <a:pt x="600994" y="1485900"/>
                  </a:lnTo>
                  <a:lnTo>
                    <a:pt x="626355" y="1524000"/>
                  </a:lnTo>
                  <a:lnTo>
                    <a:pt x="645374" y="1562100"/>
                  </a:lnTo>
                  <a:lnTo>
                    <a:pt x="657321" y="1600200"/>
                  </a:lnTo>
                  <a:lnTo>
                    <a:pt x="661466" y="1651000"/>
                  </a:lnTo>
                  <a:lnTo>
                    <a:pt x="657343" y="1689100"/>
                  </a:lnTo>
                  <a:lnTo>
                    <a:pt x="645458" y="1739900"/>
                  </a:lnTo>
                  <a:lnTo>
                    <a:pt x="626536" y="1778000"/>
                  </a:lnTo>
                  <a:lnTo>
                    <a:pt x="601301" y="1816100"/>
                  </a:lnTo>
                  <a:lnTo>
                    <a:pt x="570478" y="1841500"/>
                  </a:lnTo>
                  <a:lnTo>
                    <a:pt x="534794" y="1866900"/>
                  </a:lnTo>
                  <a:lnTo>
                    <a:pt x="494972" y="1892300"/>
                  </a:lnTo>
                  <a:lnTo>
                    <a:pt x="451737" y="1905000"/>
                  </a:lnTo>
                  <a:lnTo>
                    <a:pt x="538377" y="1905000"/>
                  </a:lnTo>
                  <a:lnTo>
                    <a:pt x="575490" y="1879600"/>
                  </a:lnTo>
                  <a:lnTo>
                    <a:pt x="608490" y="1854200"/>
                  </a:lnTo>
                  <a:lnTo>
                    <a:pt x="636795" y="1816100"/>
                  </a:lnTo>
                  <a:lnTo>
                    <a:pt x="659823" y="1778000"/>
                  </a:lnTo>
                  <a:lnTo>
                    <a:pt x="676992" y="1739900"/>
                  </a:lnTo>
                  <a:lnTo>
                    <a:pt x="687720" y="1689100"/>
                  </a:lnTo>
                  <a:lnTo>
                    <a:pt x="691426" y="1651000"/>
                  </a:lnTo>
                  <a:lnTo>
                    <a:pt x="687038" y="1600200"/>
                  </a:lnTo>
                  <a:lnTo>
                    <a:pt x="674378" y="1549400"/>
                  </a:lnTo>
                  <a:lnTo>
                    <a:pt x="654196" y="1511300"/>
                  </a:lnTo>
                  <a:lnTo>
                    <a:pt x="627248" y="1473200"/>
                  </a:lnTo>
                  <a:lnTo>
                    <a:pt x="594284" y="1435100"/>
                  </a:lnTo>
                  <a:lnTo>
                    <a:pt x="556057" y="1409700"/>
                  </a:lnTo>
                  <a:lnTo>
                    <a:pt x="513321" y="1384300"/>
                  </a:lnTo>
                  <a:lnTo>
                    <a:pt x="549572" y="1371600"/>
                  </a:lnTo>
                  <a:lnTo>
                    <a:pt x="585139" y="1371600"/>
                  </a:lnTo>
                  <a:lnTo>
                    <a:pt x="654024" y="1346200"/>
                  </a:lnTo>
                  <a:close/>
                </a:path>
                <a:path extrusionOk="0" h="2336800" w="1099185">
                  <a:moveTo>
                    <a:pt x="720740" y="1193800"/>
                  </a:moveTo>
                  <a:lnTo>
                    <a:pt x="667461" y="1193800"/>
                  </a:lnTo>
                  <a:lnTo>
                    <a:pt x="692175" y="1206500"/>
                  </a:lnTo>
                  <a:lnTo>
                    <a:pt x="715975" y="1219200"/>
                  </a:lnTo>
                  <a:lnTo>
                    <a:pt x="738812" y="1244600"/>
                  </a:lnTo>
                  <a:lnTo>
                    <a:pt x="760641" y="1257300"/>
                  </a:lnTo>
                  <a:lnTo>
                    <a:pt x="736188" y="1270000"/>
                  </a:lnTo>
                  <a:lnTo>
                    <a:pt x="711065" y="1282700"/>
                  </a:lnTo>
                  <a:lnTo>
                    <a:pt x="685301" y="1295400"/>
                  </a:lnTo>
                  <a:lnTo>
                    <a:pt x="658926" y="1308100"/>
                  </a:lnTo>
                  <a:lnTo>
                    <a:pt x="735022" y="1308100"/>
                  </a:lnTo>
                  <a:lnTo>
                    <a:pt x="759180" y="1295400"/>
                  </a:lnTo>
                  <a:lnTo>
                    <a:pt x="782726" y="1282700"/>
                  </a:lnTo>
                  <a:lnTo>
                    <a:pt x="828285" y="1282700"/>
                  </a:lnTo>
                  <a:lnTo>
                    <a:pt x="807847" y="1257300"/>
                  </a:lnTo>
                  <a:lnTo>
                    <a:pt x="829146" y="1244600"/>
                  </a:lnTo>
                  <a:lnTo>
                    <a:pt x="786193" y="1244600"/>
                  </a:lnTo>
                  <a:lnTo>
                    <a:pt x="765280" y="1219200"/>
                  </a:lnTo>
                  <a:lnTo>
                    <a:pt x="743450" y="1206500"/>
                  </a:lnTo>
                  <a:lnTo>
                    <a:pt x="720740" y="1193800"/>
                  </a:lnTo>
                  <a:close/>
                </a:path>
                <a:path extrusionOk="0" h="2336800" w="1099185">
                  <a:moveTo>
                    <a:pt x="829146" y="1104900"/>
                  </a:moveTo>
                  <a:lnTo>
                    <a:pt x="786193" y="1104900"/>
                  </a:lnTo>
                  <a:lnTo>
                    <a:pt x="807716" y="1117600"/>
                  </a:lnTo>
                  <a:lnTo>
                    <a:pt x="828568" y="1143000"/>
                  </a:lnTo>
                  <a:lnTo>
                    <a:pt x="848728" y="1155700"/>
                  </a:lnTo>
                  <a:lnTo>
                    <a:pt x="868172" y="1168400"/>
                  </a:lnTo>
                  <a:lnTo>
                    <a:pt x="848728" y="1193800"/>
                  </a:lnTo>
                  <a:lnTo>
                    <a:pt x="828568" y="1206500"/>
                  </a:lnTo>
                  <a:lnTo>
                    <a:pt x="807716" y="1219200"/>
                  </a:lnTo>
                  <a:lnTo>
                    <a:pt x="786193" y="1244600"/>
                  </a:lnTo>
                  <a:lnTo>
                    <a:pt x="829146" y="1244600"/>
                  </a:lnTo>
                  <a:lnTo>
                    <a:pt x="849807" y="1231900"/>
                  </a:lnTo>
                  <a:lnTo>
                    <a:pt x="869811" y="1206500"/>
                  </a:lnTo>
                  <a:lnTo>
                    <a:pt x="889139" y="1193800"/>
                  </a:lnTo>
                  <a:lnTo>
                    <a:pt x="930684" y="1193800"/>
                  </a:lnTo>
                  <a:lnTo>
                    <a:pt x="910158" y="1168400"/>
                  </a:lnTo>
                  <a:lnTo>
                    <a:pt x="925553" y="1155700"/>
                  </a:lnTo>
                  <a:lnTo>
                    <a:pt x="889139" y="1155700"/>
                  </a:lnTo>
                  <a:lnTo>
                    <a:pt x="869811" y="1130300"/>
                  </a:lnTo>
                  <a:lnTo>
                    <a:pt x="849807" y="1117600"/>
                  </a:lnTo>
                  <a:lnTo>
                    <a:pt x="829146" y="1104900"/>
                  </a:lnTo>
                  <a:close/>
                </a:path>
                <a:path extrusionOk="0" h="2336800" w="1099185">
                  <a:moveTo>
                    <a:pt x="710278" y="1028700"/>
                  </a:moveTo>
                  <a:lnTo>
                    <a:pt x="658926" y="1028700"/>
                  </a:lnTo>
                  <a:lnTo>
                    <a:pt x="685301" y="1041400"/>
                  </a:lnTo>
                  <a:lnTo>
                    <a:pt x="711065" y="1054100"/>
                  </a:lnTo>
                  <a:lnTo>
                    <a:pt x="736188" y="1066800"/>
                  </a:lnTo>
                  <a:lnTo>
                    <a:pt x="760641" y="1092200"/>
                  </a:lnTo>
                  <a:lnTo>
                    <a:pt x="738812" y="1104900"/>
                  </a:lnTo>
                  <a:lnTo>
                    <a:pt x="715975" y="1130300"/>
                  </a:lnTo>
                  <a:lnTo>
                    <a:pt x="692175" y="1143000"/>
                  </a:lnTo>
                  <a:lnTo>
                    <a:pt x="667461" y="1155700"/>
                  </a:lnTo>
                  <a:lnTo>
                    <a:pt x="720740" y="1155700"/>
                  </a:lnTo>
                  <a:lnTo>
                    <a:pt x="743450" y="1143000"/>
                  </a:lnTo>
                  <a:lnTo>
                    <a:pt x="765280" y="1117600"/>
                  </a:lnTo>
                  <a:lnTo>
                    <a:pt x="786193" y="1104900"/>
                  </a:lnTo>
                  <a:lnTo>
                    <a:pt x="829146" y="1104900"/>
                  </a:lnTo>
                  <a:lnTo>
                    <a:pt x="807847" y="1079500"/>
                  </a:lnTo>
                  <a:lnTo>
                    <a:pt x="823176" y="1066800"/>
                  </a:lnTo>
                  <a:lnTo>
                    <a:pt x="782726" y="1066800"/>
                  </a:lnTo>
                  <a:lnTo>
                    <a:pt x="759180" y="1054100"/>
                  </a:lnTo>
                  <a:lnTo>
                    <a:pt x="735022" y="1041400"/>
                  </a:lnTo>
                  <a:lnTo>
                    <a:pt x="710278" y="1028700"/>
                  </a:lnTo>
                  <a:close/>
                </a:path>
                <a:path extrusionOk="0" h="2336800" w="1099185">
                  <a:moveTo>
                    <a:pt x="452135" y="0"/>
                  </a:moveTo>
                  <a:lnTo>
                    <a:pt x="0" y="0"/>
                  </a:lnTo>
                  <a:lnTo>
                    <a:pt x="0" y="38100"/>
                  </a:lnTo>
                  <a:lnTo>
                    <a:pt x="498660" y="38100"/>
                  </a:lnTo>
                  <a:lnTo>
                    <a:pt x="588516" y="63500"/>
                  </a:lnTo>
                  <a:lnTo>
                    <a:pt x="673461" y="88900"/>
                  </a:lnTo>
                  <a:lnTo>
                    <a:pt x="713809" y="114300"/>
                  </a:lnTo>
                  <a:lnTo>
                    <a:pt x="752589" y="127000"/>
                  </a:lnTo>
                  <a:lnTo>
                    <a:pt x="789688" y="152400"/>
                  </a:lnTo>
                  <a:lnTo>
                    <a:pt x="824992" y="177800"/>
                  </a:lnTo>
                  <a:lnTo>
                    <a:pt x="858389" y="215900"/>
                  </a:lnTo>
                  <a:lnTo>
                    <a:pt x="889766" y="241300"/>
                  </a:lnTo>
                  <a:lnTo>
                    <a:pt x="919008" y="279400"/>
                  </a:lnTo>
                  <a:lnTo>
                    <a:pt x="946003" y="317500"/>
                  </a:lnTo>
                  <a:lnTo>
                    <a:pt x="970638" y="355600"/>
                  </a:lnTo>
                  <a:lnTo>
                    <a:pt x="992798" y="393700"/>
                  </a:lnTo>
                  <a:lnTo>
                    <a:pt x="1012371" y="431800"/>
                  </a:lnTo>
                  <a:lnTo>
                    <a:pt x="1029244" y="469900"/>
                  </a:lnTo>
                  <a:lnTo>
                    <a:pt x="1043303" y="508000"/>
                  </a:lnTo>
                  <a:lnTo>
                    <a:pt x="1054435" y="558800"/>
                  </a:lnTo>
                  <a:lnTo>
                    <a:pt x="1062527" y="609600"/>
                  </a:lnTo>
                  <a:lnTo>
                    <a:pt x="1067465" y="647700"/>
                  </a:lnTo>
                  <a:lnTo>
                    <a:pt x="1069136" y="698500"/>
                  </a:lnTo>
                  <a:lnTo>
                    <a:pt x="1067108" y="749300"/>
                  </a:lnTo>
                  <a:lnTo>
                    <a:pt x="1061126" y="800100"/>
                  </a:lnTo>
                  <a:lnTo>
                    <a:pt x="1051341" y="850900"/>
                  </a:lnTo>
                  <a:lnTo>
                    <a:pt x="1037906" y="901700"/>
                  </a:lnTo>
                  <a:lnTo>
                    <a:pt x="1020972" y="939800"/>
                  </a:lnTo>
                  <a:lnTo>
                    <a:pt x="1000691" y="990600"/>
                  </a:lnTo>
                  <a:lnTo>
                    <a:pt x="977215" y="1028700"/>
                  </a:lnTo>
                  <a:lnTo>
                    <a:pt x="950697" y="1079500"/>
                  </a:lnTo>
                  <a:lnTo>
                    <a:pt x="921287" y="1117600"/>
                  </a:lnTo>
                  <a:lnTo>
                    <a:pt x="889139" y="1155700"/>
                  </a:lnTo>
                  <a:lnTo>
                    <a:pt x="925553" y="1155700"/>
                  </a:lnTo>
                  <a:lnTo>
                    <a:pt x="940948" y="1143000"/>
                  </a:lnTo>
                  <a:lnTo>
                    <a:pt x="969375" y="1104900"/>
                  </a:lnTo>
                  <a:lnTo>
                    <a:pt x="995320" y="1066800"/>
                  </a:lnTo>
                  <a:lnTo>
                    <a:pt x="1018662" y="1016000"/>
                  </a:lnTo>
                  <a:lnTo>
                    <a:pt x="1039281" y="977900"/>
                  </a:lnTo>
                  <a:lnTo>
                    <a:pt x="1057058" y="939800"/>
                  </a:lnTo>
                  <a:lnTo>
                    <a:pt x="1071871" y="889000"/>
                  </a:lnTo>
                  <a:lnTo>
                    <a:pt x="1083602" y="838200"/>
                  </a:lnTo>
                  <a:lnTo>
                    <a:pt x="1092129" y="800100"/>
                  </a:lnTo>
                  <a:lnTo>
                    <a:pt x="1097334" y="749300"/>
                  </a:lnTo>
                  <a:lnTo>
                    <a:pt x="1099096" y="698500"/>
                  </a:lnTo>
                  <a:lnTo>
                    <a:pt x="1097490" y="647700"/>
                  </a:lnTo>
                  <a:lnTo>
                    <a:pt x="1092745" y="609600"/>
                  </a:lnTo>
                  <a:lnTo>
                    <a:pt x="1084962" y="558800"/>
                  </a:lnTo>
                  <a:lnTo>
                    <a:pt x="1074247" y="508000"/>
                  </a:lnTo>
                  <a:lnTo>
                    <a:pt x="1060705" y="469900"/>
                  </a:lnTo>
                  <a:lnTo>
                    <a:pt x="1044438" y="431800"/>
                  </a:lnTo>
                  <a:lnTo>
                    <a:pt x="1025551" y="381000"/>
                  </a:lnTo>
                  <a:lnTo>
                    <a:pt x="1004149" y="342900"/>
                  </a:lnTo>
                  <a:lnTo>
                    <a:pt x="980336" y="304800"/>
                  </a:lnTo>
                  <a:lnTo>
                    <a:pt x="954216" y="279400"/>
                  </a:lnTo>
                  <a:lnTo>
                    <a:pt x="925893" y="241300"/>
                  </a:lnTo>
                  <a:lnTo>
                    <a:pt x="895472" y="203200"/>
                  </a:lnTo>
                  <a:lnTo>
                    <a:pt x="863056" y="177800"/>
                  </a:lnTo>
                  <a:lnTo>
                    <a:pt x="828750" y="152400"/>
                  </a:lnTo>
                  <a:lnTo>
                    <a:pt x="792658" y="127000"/>
                  </a:lnTo>
                  <a:lnTo>
                    <a:pt x="754884" y="101600"/>
                  </a:lnTo>
                  <a:lnTo>
                    <a:pt x="715533" y="76200"/>
                  </a:lnTo>
                  <a:lnTo>
                    <a:pt x="674709" y="63500"/>
                  </a:lnTo>
                  <a:lnTo>
                    <a:pt x="632515" y="38100"/>
                  </a:lnTo>
                  <a:lnTo>
                    <a:pt x="544438" y="12700"/>
                  </a:lnTo>
                  <a:lnTo>
                    <a:pt x="498763" y="12700"/>
                  </a:lnTo>
                  <a:lnTo>
                    <a:pt x="452135" y="0"/>
                  </a:lnTo>
                  <a:close/>
                </a:path>
                <a:path extrusionOk="0" h="2336800" w="1099185">
                  <a:moveTo>
                    <a:pt x="452784" y="139700"/>
                  </a:moveTo>
                  <a:lnTo>
                    <a:pt x="0" y="139700"/>
                  </a:lnTo>
                  <a:lnTo>
                    <a:pt x="0" y="165100"/>
                  </a:lnTo>
                  <a:lnTo>
                    <a:pt x="452832" y="165100"/>
                  </a:lnTo>
                  <a:lnTo>
                    <a:pt x="499669" y="177800"/>
                  </a:lnTo>
                  <a:lnTo>
                    <a:pt x="589009" y="203200"/>
                  </a:lnTo>
                  <a:lnTo>
                    <a:pt x="631136" y="215900"/>
                  </a:lnTo>
                  <a:lnTo>
                    <a:pt x="671316" y="241300"/>
                  </a:lnTo>
                  <a:lnTo>
                    <a:pt x="709362" y="266700"/>
                  </a:lnTo>
                  <a:lnTo>
                    <a:pt x="745085" y="292100"/>
                  </a:lnTo>
                  <a:lnTo>
                    <a:pt x="778298" y="330200"/>
                  </a:lnTo>
                  <a:lnTo>
                    <a:pt x="808813" y="355600"/>
                  </a:lnTo>
                  <a:lnTo>
                    <a:pt x="836442" y="393700"/>
                  </a:lnTo>
                  <a:lnTo>
                    <a:pt x="860997" y="431800"/>
                  </a:lnTo>
                  <a:lnTo>
                    <a:pt x="882290" y="469900"/>
                  </a:lnTo>
                  <a:lnTo>
                    <a:pt x="900133" y="508000"/>
                  </a:lnTo>
                  <a:lnTo>
                    <a:pt x="914338" y="558800"/>
                  </a:lnTo>
                  <a:lnTo>
                    <a:pt x="924717" y="596900"/>
                  </a:lnTo>
                  <a:lnTo>
                    <a:pt x="931083" y="647700"/>
                  </a:lnTo>
                  <a:lnTo>
                    <a:pt x="933246" y="698500"/>
                  </a:lnTo>
                  <a:lnTo>
                    <a:pt x="930596" y="749300"/>
                  </a:lnTo>
                  <a:lnTo>
                    <a:pt x="922815" y="800100"/>
                  </a:lnTo>
                  <a:lnTo>
                    <a:pt x="910159" y="850900"/>
                  </a:lnTo>
                  <a:lnTo>
                    <a:pt x="892886" y="901700"/>
                  </a:lnTo>
                  <a:lnTo>
                    <a:pt x="871249" y="939800"/>
                  </a:lnTo>
                  <a:lnTo>
                    <a:pt x="845507" y="990600"/>
                  </a:lnTo>
                  <a:lnTo>
                    <a:pt x="815914" y="1028700"/>
                  </a:lnTo>
                  <a:lnTo>
                    <a:pt x="782726" y="1066800"/>
                  </a:lnTo>
                  <a:lnTo>
                    <a:pt x="823176" y="1066800"/>
                  </a:lnTo>
                  <a:lnTo>
                    <a:pt x="838505" y="1054100"/>
                  </a:lnTo>
                  <a:lnTo>
                    <a:pt x="866240" y="1016000"/>
                  </a:lnTo>
                  <a:lnTo>
                    <a:pt x="890870" y="977900"/>
                  </a:lnTo>
                  <a:lnTo>
                    <a:pt x="912212" y="927100"/>
                  </a:lnTo>
                  <a:lnTo>
                    <a:pt x="930083" y="889000"/>
                  </a:lnTo>
                  <a:lnTo>
                    <a:pt x="944300" y="838200"/>
                  </a:lnTo>
                  <a:lnTo>
                    <a:pt x="954681" y="800100"/>
                  </a:lnTo>
                  <a:lnTo>
                    <a:pt x="961044" y="749300"/>
                  </a:lnTo>
                  <a:lnTo>
                    <a:pt x="963206" y="698500"/>
                  </a:lnTo>
                  <a:lnTo>
                    <a:pt x="961152" y="647700"/>
                  </a:lnTo>
                  <a:lnTo>
                    <a:pt x="955102" y="596900"/>
                  </a:lnTo>
                  <a:lnTo>
                    <a:pt x="945226" y="558800"/>
                  </a:lnTo>
                  <a:lnTo>
                    <a:pt x="931692" y="508000"/>
                  </a:lnTo>
                  <a:lnTo>
                    <a:pt x="914670" y="469900"/>
                  </a:lnTo>
                  <a:lnTo>
                    <a:pt x="894328" y="431800"/>
                  </a:lnTo>
                  <a:lnTo>
                    <a:pt x="870836" y="393700"/>
                  </a:lnTo>
                  <a:lnTo>
                    <a:pt x="844361" y="355600"/>
                  </a:lnTo>
                  <a:lnTo>
                    <a:pt x="815074" y="317500"/>
                  </a:lnTo>
                  <a:lnTo>
                    <a:pt x="783142" y="292100"/>
                  </a:lnTo>
                  <a:lnTo>
                    <a:pt x="748736" y="254000"/>
                  </a:lnTo>
                  <a:lnTo>
                    <a:pt x="712024" y="228600"/>
                  </a:lnTo>
                  <a:lnTo>
                    <a:pt x="673174" y="203200"/>
                  </a:lnTo>
                  <a:lnTo>
                    <a:pt x="632357" y="190500"/>
                  </a:lnTo>
                  <a:lnTo>
                    <a:pt x="589740" y="165100"/>
                  </a:lnTo>
                  <a:lnTo>
                    <a:pt x="545493" y="152400"/>
                  </a:lnTo>
                  <a:lnTo>
                    <a:pt x="499785" y="152400"/>
                  </a:lnTo>
                  <a:lnTo>
                    <a:pt x="452784" y="139700"/>
                  </a:lnTo>
                  <a:close/>
                </a:path>
                <a:path extrusionOk="0" h="2336800" w="1099185">
                  <a:moveTo>
                    <a:pt x="454006" y="279400"/>
                  </a:moveTo>
                  <a:lnTo>
                    <a:pt x="0" y="279400"/>
                  </a:lnTo>
                  <a:lnTo>
                    <a:pt x="0" y="304800"/>
                  </a:lnTo>
                  <a:lnTo>
                    <a:pt x="453851" y="304800"/>
                  </a:lnTo>
                  <a:lnTo>
                    <a:pt x="501238" y="317500"/>
                  </a:lnTo>
                  <a:lnTo>
                    <a:pt x="546450" y="330200"/>
                  </a:lnTo>
                  <a:lnTo>
                    <a:pt x="589115" y="355600"/>
                  </a:lnTo>
                  <a:lnTo>
                    <a:pt x="628865" y="381000"/>
                  </a:lnTo>
                  <a:lnTo>
                    <a:pt x="665326" y="406400"/>
                  </a:lnTo>
                  <a:lnTo>
                    <a:pt x="698130" y="431800"/>
                  </a:lnTo>
                  <a:lnTo>
                    <a:pt x="726904" y="469900"/>
                  </a:lnTo>
                  <a:lnTo>
                    <a:pt x="751278" y="508000"/>
                  </a:lnTo>
                  <a:lnTo>
                    <a:pt x="770881" y="558800"/>
                  </a:lnTo>
                  <a:lnTo>
                    <a:pt x="785342" y="596900"/>
                  </a:lnTo>
                  <a:lnTo>
                    <a:pt x="794291" y="647700"/>
                  </a:lnTo>
                  <a:lnTo>
                    <a:pt x="797356" y="698500"/>
                  </a:lnTo>
                  <a:lnTo>
                    <a:pt x="794007" y="749300"/>
                  </a:lnTo>
                  <a:lnTo>
                    <a:pt x="784241" y="800100"/>
                  </a:lnTo>
                  <a:lnTo>
                    <a:pt x="768483" y="850900"/>
                  </a:lnTo>
                  <a:lnTo>
                    <a:pt x="747158" y="889000"/>
                  </a:lnTo>
                  <a:lnTo>
                    <a:pt x="720690" y="927100"/>
                  </a:lnTo>
                  <a:lnTo>
                    <a:pt x="689504" y="965200"/>
                  </a:lnTo>
                  <a:lnTo>
                    <a:pt x="654024" y="1003300"/>
                  </a:lnTo>
                  <a:lnTo>
                    <a:pt x="696758" y="1003300"/>
                  </a:lnTo>
                  <a:lnTo>
                    <a:pt x="751343" y="939800"/>
                  </a:lnTo>
                  <a:lnTo>
                    <a:pt x="777622" y="901700"/>
                  </a:lnTo>
                  <a:lnTo>
                    <a:pt x="798760" y="850900"/>
                  </a:lnTo>
                  <a:lnTo>
                    <a:pt x="814356" y="800100"/>
                  </a:lnTo>
                  <a:lnTo>
                    <a:pt x="824009" y="749300"/>
                  </a:lnTo>
                  <a:lnTo>
                    <a:pt x="827316" y="698500"/>
                  </a:lnTo>
                  <a:lnTo>
                    <a:pt x="824468" y="647700"/>
                  </a:lnTo>
                  <a:lnTo>
                    <a:pt x="816137" y="596900"/>
                  </a:lnTo>
                  <a:lnTo>
                    <a:pt x="802644" y="558800"/>
                  </a:lnTo>
                  <a:lnTo>
                    <a:pt x="784306" y="508000"/>
                  </a:lnTo>
                  <a:lnTo>
                    <a:pt x="761444" y="469900"/>
                  </a:lnTo>
                  <a:lnTo>
                    <a:pt x="734378" y="431800"/>
                  </a:lnTo>
                  <a:lnTo>
                    <a:pt x="703426" y="393700"/>
                  </a:lnTo>
                  <a:lnTo>
                    <a:pt x="668907" y="368300"/>
                  </a:lnTo>
                  <a:lnTo>
                    <a:pt x="631142" y="342900"/>
                  </a:lnTo>
                  <a:lnTo>
                    <a:pt x="590450" y="317500"/>
                  </a:lnTo>
                  <a:lnTo>
                    <a:pt x="547151" y="304800"/>
                  </a:lnTo>
                  <a:lnTo>
                    <a:pt x="501563" y="292100"/>
                  </a:lnTo>
                  <a:lnTo>
                    <a:pt x="454006" y="279400"/>
                  </a:lnTo>
                  <a:close/>
                </a:path>
                <a:path extrusionOk="0" h="2336800" w="1099185">
                  <a:moveTo>
                    <a:pt x="135890" y="977900"/>
                  </a:moveTo>
                  <a:lnTo>
                    <a:pt x="102920" y="977900"/>
                  </a:lnTo>
                  <a:lnTo>
                    <a:pt x="102920" y="990600"/>
                  </a:lnTo>
                  <a:lnTo>
                    <a:pt x="135890" y="990600"/>
                  </a:lnTo>
                  <a:lnTo>
                    <a:pt x="135890" y="977900"/>
                  </a:lnTo>
                  <a:close/>
                </a:path>
                <a:path extrusionOk="0" h="2336800" w="1099185">
                  <a:moveTo>
                    <a:pt x="268770" y="977900"/>
                  </a:moveTo>
                  <a:lnTo>
                    <a:pt x="238810" y="977900"/>
                  </a:lnTo>
                  <a:lnTo>
                    <a:pt x="238810" y="990600"/>
                  </a:lnTo>
                  <a:lnTo>
                    <a:pt x="268770" y="990600"/>
                  </a:lnTo>
                  <a:lnTo>
                    <a:pt x="268770" y="977900"/>
                  </a:lnTo>
                  <a:close/>
                </a:path>
                <a:path extrusionOk="0" h="2336800" w="1099185">
                  <a:moveTo>
                    <a:pt x="135890" y="304800"/>
                  </a:moveTo>
                  <a:lnTo>
                    <a:pt x="102920" y="304800"/>
                  </a:lnTo>
                  <a:lnTo>
                    <a:pt x="102920" y="952500"/>
                  </a:lnTo>
                  <a:lnTo>
                    <a:pt x="135890" y="952500"/>
                  </a:lnTo>
                  <a:lnTo>
                    <a:pt x="135890" y="304800"/>
                  </a:lnTo>
                  <a:close/>
                </a:path>
                <a:path extrusionOk="0" h="2336800" w="1099185">
                  <a:moveTo>
                    <a:pt x="268770" y="304800"/>
                  </a:moveTo>
                  <a:lnTo>
                    <a:pt x="238810" y="304800"/>
                  </a:lnTo>
                  <a:lnTo>
                    <a:pt x="238810" y="952500"/>
                  </a:lnTo>
                  <a:lnTo>
                    <a:pt x="268770" y="952500"/>
                  </a:lnTo>
                  <a:lnTo>
                    <a:pt x="268770" y="304800"/>
                  </a:lnTo>
                  <a:close/>
                </a:path>
                <a:path extrusionOk="0" h="2336800" w="1099185">
                  <a:moveTo>
                    <a:pt x="410159" y="406400"/>
                  </a:moveTo>
                  <a:lnTo>
                    <a:pt x="374700" y="406400"/>
                  </a:lnTo>
                  <a:lnTo>
                    <a:pt x="374700" y="952500"/>
                  </a:lnTo>
                  <a:lnTo>
                    <a:pt x="404660" y="952500"/>
                  </a:lnTo>
                  <a:lnTo>
                    <a:pt x="404660" y="444500"/>
                  </a:lnTo>
                  <a:lnTo>
                    <a:pt x="539527" y="444500"/>
                  </a:lnTo>
                  <a:lnTo>
                    <a:pt x="499156" y="431800"/>
                  </a:lnTo>
                  <a:lnTo>
                    <a:pt x="455842" y="419100"/>
                  </a:lnTo>
                  <a:lnTo>
                    <a:pt x="410159" y="406400"/>
                  </a:lnTo>
                  <a:close/>
                </a:path>
              </a:pathLst>
            </a:custGeom>
            <a:solidFill>
              <a:srgbClr val="D9E02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3"/>
          <p:cNvSpPr txBox="1"/>
          <p:nvPr>
            <p:ph type="title"/>
          </p:nvPr>
        </p:nvSpPr>
        <p:spPr>
          <a:xfrm>
            <a:off x="4965432" y="555812"/>
            <a:ext cx="6586491" cy="87552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18627"/>
              </a:buClr>
              <a:buSzPts val="5200"/>
              <a:buFont typeface="Montserrat"/>
              <a:buNone/>
            </a:pPr>
            <a:r>
              <a:rPr lang="en-US" sz="5200"/>
              <a:t>Contenido </a:t>
            </a:r>
            <a:endParaRPr/>
          </a:p>
        </p:txBody>
      </p:sp>
      <p:sp>
        <p:nvSpPr>
          <p:cNvPr id="127" name="Google Shape;127;p3"/>
          <p:cNvSpPr txBox="1"/>
          <p:nvPr>
            <p:ph idx="1" type="body"/>
          </p:nvPr>
        </p:nvSpPr>
        <p:spPr>
          <a:xfrm>
            <a:off x="4965432" y="1595718"/>
            <a:ext cx="6586489" cy="5262282"/>
          </a:xfrm>
          <a:prstGeom prst="rect">
            <a:avLst/>
          </a:prstGeom>
          <a:noFill/>
          <a:ln>
            <a:noFill/>
          </a:ln>
        </p:spPr>
        <p:txBody>
          <a:bodyPr anchorCtr="0" anchor="t" bIns="45700" lIns="91425" spcFirstLastPara="1" rIns="91425" wrap="square" tIns="45700">
            <a:normAutofit fontScale="92500" lnSpcReduction="20000"/>
          </a:bodyPr>
          <a:lstStyle/>
          <a:p>
            <a:pPr indent="-228631" lvl="0" marL="228600" rtl="0" algn="just">
              <a:lnSpc>
                <a:spcPct val="150000"/>
              </a:lnSpc>
              <a:spcBef>
                <a:spcPts val="0"/>
              </a:spcBef>
              <a:spcAft>
                <a:spcPts val="0"/>
              </a:spcAft>
              <a:buClr>
                <a:srgbClr val="000000"/>
              </a:buClr>
              <a:buSzPct val="100000"/>
              <a:buChar char="•"/>
            </a:pPr>
            <a:r>
              <a:rPr lang="en-US" sz="1700"/>
              <a:t>Encuesta de percepción</a:t>
            </a:r>
            <a:endParaRPr/>
          </a:p>
          <a:p>
            <a:pPr indent="-228631" lvl="0" marL="228600" rtl="0" algn="just">
              <a:lnSpc>
                <a:spcPct val="150000"/>
              </a:lnSpc>
              <a:spcBef>
                <a:spcPts val="1000"/>
              </a:spcBef>
              <a:spcAft>
                <a:spcPts val="0"/>
              </a:spcAft>
              <a:buClr>
                <a:srgbClr val="000000"/>
              </a:buClr>
              <a:buSzPct val="100000"/>
              <a:buChar char="•"/>
            </a:pPr>
            <a:r>
              <a:rPr lang="en-US" sz="1700"/>
              <a:t>Objetivo</a:t>
            </a:r>
            <a:endParaRPr/>
          </a:p>
          <a:p>
            <a:pPr indent="-228631" lvl="0" marL="228600" rtl="0" algn="just">
              <a:lnSpc>
                <a:spcPct val="150000"/>
              </a:lnSpc>
              <a:spcBef>
                <a:spcPts val="1000"/>
              </a:spcBef>
              <a:spcAft>
                <a:spcPts val="0"/>
              </a:spcAft>
              <a:buClr>
                <a:srgbClr val="000000"/>
              </a:buClr>
              <a:buSzPct val="100000"/>
              <a:buChar char="•"/>
            </a:pPr>
            <a:r>
              <a:rPr lang="en-US" sz="1700"/>
              <a:t>¿Quiénes participamos?</a:t>
            </a:r>
            <a:endParaRPr/>
          </a:p>
          <a:p>
            <a:pPr indent="-228631" lvl="0" marL="228600" rtl="0" algn="just">
              <a:lnSpc>
                <a:spcPct val="150000"/>
              </a:lnSpc>
              <a:spcBef>
                <a:spcPts val="1000"/>
              </a:spcBef>
              <a:spcAft>
                <a:spcPts val="0"/>
              </a:spcAft>
              <a:buClr>
                <a:srgbClr val="000000"/>
              </a:buClr>
              <a:buSzPct val="100000"/>
              <a:buChar char="•"/>
            </a:pPr>
            <a:r>
              <a:rPr lang="en-US" sz="1700"/>
              <a:t>Mecánica del taller</a:t>
            </a:r>
            <a:endParaRPr/>
          </a:p>
          <a:p>
            <a:pPr indent="-228631" lvl="0" marL="228600" rtl="0" algn="just">
              <a:lnSpc>
                <a:spcPct val="150000"/>
              </a:lnSpc>
              <a:spcBef>
                <a:spcPts val="1000"/>
              </a:spcBef>
              <a:spcAft>
                <a:spcPts val="0"/>
              </a:spcAft>
              <a:buClr>
                <a:srgbClr val="000000"/>
              </a:buClr>
              <a:buSzPct val="100000"/>
              <a:buChar char="•"/>
            </a:pPr>
            <a:r>
              <a:rPr lang="en-US" sz="1700"/>
              <a:t>Regulación en torno a la movilidad ciclista.</a:t>
            </a:r>
            <a:endParaRPr/>
          </a:p>
          <a:p>
            <a:pPr indent="-228631" lvl="1" marL="685800" rtl="0" algn="l">
              <a:lnSpc>
                <a:spcPct val="90000"/>
              </a:lnSpc>
              <a:spcBef>
                <a:spcPts val="500"/>
              </a:spcBef>
              <a:spcAft>
                <a:spcPts val="0"/>
              </a:spcAft>
              <a:buClr>
                <a:schemeClr val="dk1"/>
              </a:buClr>
              <a:buSzPct val="100000"/>
              <a:buChar char="•"/>
            </a:pPr>
            <a:r>
              <a:rPr lang="en-US" sz="1700">
                <a:latin typeface="Arial"/>
                <a:ea typeface="Arial"/>
                <a:cs typeface="Arial"/>
                <a:sym typeface="Arial"/>
              </a:rPr>
              <a:t>Objetivo.</a:t>
            </a:r>
            <a:endParaRPr/>
          </a:p>
          <a:p>
            <a:pPr indent="-228631" lvl="1" marL="685800" rtl="0" algn="l">
              <a:lnSpc>
                <a:spcPct val="90000"/>
              </a:lnSpc>
              <a:spcBef>
                <a:spcPts val="500"/>
              </a:spcBef>
              <a:spcAft>
                <a:spcPts val="0"/>
              </a:spcAft>
              <a:buClr>
                <a:schemeClr val="dk1"/>
              </a:buClr>
              <a:buSzPct val="100000"/>
              <a:buChar char="•"/>
            </a:pPr>
            <a:r>
              <a:rPr lang="en-US" sz="1700">
                <a:latin typeface="Arial"/>
                <a:ea typeface="Arial"/>
                <a:cs typeface="Arial"/>
                <a:sym typeface="Arial"/>
              </a:rPr>
              <a:t>El problema.</a:t>
            </a:r>
            <a:endParaRPr/>
          </a:p>
          <a:p>
            <a:pPr indent="-228631" lvl="1" marL="685800" rtl="0" algn="l">
              <a:lnSpc>
                <a:spcPct val="90000"/>
              </a:lnSpc>
              <a:spcBef>
                <a:spcPts val="500"/>
              </a:spcBef>
              <a:spcAft>
                <a:spcPts val="0"/>
              </a:spcAft>
              <a:buClr>
                <a:schemeClr val="dk1"/>
              </a:buClr>
              <a:buSzPct val="100000"/>
              <a:buChar char="•"/>
            </a:pPr>
            <a:r>
              <a:rPr lang="en-US" sz="1700">
                <a:latin typeface="Arial"/>
                <a:ea typeface="Arial"/>
                <a:cs typeface="Arial"/>
                <a:sym typeface="Arial"/>
              </a:rPr>
              <a:t>Biciestacionamiento como medio de seguridad.</a:t>
            </a:r>
            <a:endParaRPr/>
          </a:p>
          <a:p>
            <a:pPr indent="-228631" lvl="1" marL="685800" rtl="0" algn="l">
              <a:lnSpc>
                <a:spcPct val="90000"/>
              </a:lnSpc>
              <a:spcBef>
                <a:spcPts val="500"/>
              </a:spcBef>
              <a:spcAft>
                <a:spcPts val="0"/>
              </a:spcAft>
              <a:buClr>
                <a:schemeClr val="dk1"/>
              </a:buClr>
              <a:buSzPct val="100000"/>
              <a:buChar char="•"/>
            </a:pPr>
            <a:r>
              <a:rPr lang="en-US" sz="1700">
                <a:latin typeface="Arial"/>
                <a:ea typeface="Arial"/>
                <a:cs typeface="Arial"/>
                <a:sym typeface="Arial"/>
              </a:rPr>
              <a:t>Ranking ciclociudades 2019.</a:t>
            </a:r>
            <a:endParaRPr/>
          </a:p>
          <a:p>
            <a:pPr indent="-228631" lvl="1" marL="685800" rtl="0" algn="l">
              <a:lnSpc>
                <a:spcPct val="90000"/>
              </a:lnSpc>
              <a:spcBef>
                <a:spcPts val="500"/>
              </a:spcBef>
              <a:spcAft>
                <a:spcPts val="0"/>
              </a:spcAft>
              <a:buClr>
                <a:schemeClr val="dk1"/>
              </a:buClr>
              <a:buSzPct val="100000"/>
              <a:buChar char="•"/>
            </a:pPr>
            <a:r>
              <a:rPr lang="en-US" sz="1700">
                <a:latin typeface="Arial"/>
                <a:ea typeface="Arial"/>
                <a:cs typeface="Arial"/>
                <a:sym typeface="Arial"/>
              </a:rPr>
              <a:t>Diseño de Calles.</a:t>
            </a:r>
            <a:endParaRPr/>
          </a:p>
          <a:p>
            <a:pPr indent="-228631" lvl="1" marL="685800" rtl="0" algn="l">
              <a:lnSpc>
                <a:spcPct val="90000"/>
              </a:lnSpc>
              <a:spcBef>
                <a:spcPts val="500"/>
              </a:spcBef>
              <a:spcAft>
                <a:spcPts val="0"/>
              </a:spcAft>
              <a:buClr>
                <a:schemeClr val="dk1"/>
              </a:buClr>
              <a:buSzPct val="100000"/>
              <a:buChar char="•"/>
            </a:pPr>
            <a:r>
              <a:rPr lang="en-US" sz="1700">
                <a:latin typeface="Arial"/>
                <a:ea typeface="Arial"/>
                <a:cs typeface="Arial"/>
                <a:sym typeface="Arial"/>
              </a:rPr>
              <a:t>Gestión de la movilidad urbana.</a:t>
            </a:r>
            <a:endParaRPr/>
          </a:p>
          <a:p>
            <a:pPr indent="-228631" lvl="0" marL="228600" rtl="0" algn="just">
              <a:lnSpc>
                <a:spcPct val="150000"/>
              </a:lnSpc>
              <a:spcBef>
                <a:spcPts val="1000"/>
              </a:spcBef>
              <a:spcAft>
                <a:spcPts val="0"/>
              </a:spcAft>
              <a:buClr>
                <a:srgbClr val="000000"/>
              </a:buClr>
              <a:buSzPct val="100000"/>
              <a:buChar char="•"/>
            </a:pPr>
            <a:r>
              <a:rPr lang="en-US" sz="1700"/>
              <a:t>Diseño conjunto</a:t>
            </a:r>
            <a:endParaRPr/>
          </a:p>
          <a:p>
            <a:pPr indent="-228631" lvl="0" marL="228600" rtl="0" algn="just">
              <a:lnSpc>
                <a:spcPct val="150000"/>
              </a:lnSpc>
              <a:spcBef>
                <a:spcPts val="1000"/>
              </a:spcBef>
              <a:spcAft>
                <a:spcPts val="0"/>
              </a:spcAft>
              <a:buClr>
                <a:srgbClr val="000000"/>
              </a:buClr>
              <a:buSzPct val="100000"/>
              <a:buChar char="•"/>
            </a:pPr>
            <a:r>
              <a:rPr lang="en-US" sz="1700"/>
              <a:t>Conclusiones</a:t>
            </a:r>
            <a:endParaRPr/>
          </a:p>
          <a:p>
            <a:pPr indent="-228631" lvl="0" marL="228600" rtl="0" algn="just">
              <a:lnSpc>
                <a:spcPct val="150000"/>
              </a:lnSpc>
              <a:spcBef>
                <a:spcPts val="1000"/>
              </a:spcBef>
              <a:spcAft>
                <a:spcPts val="0"/>
              </a:spcAft>
              <a:buClr>
                <a:srgbClr val="000000"/>
              </a:buClr>
              <a:buSzPct val="100000"/>
              <a:buChar char="•"/>
            </a:pPr>
            <a:r>
              <a:rPr lang="en-US" sz="1700"/>
              <a:t>Encuesta de satisfacción</a:t>
            </a:r>
            <a:endParaRPr/>
          </a:p>
          <a:p>
            <a:pPr indent="-164020" lvl="0" marL="228600" rtl="0" algn="just">
              <a:lnSpc>
                <a:spcPct val="150000"/>
              </a:lnSpc>
              <a:spcBef>
                <a:spcPts val="1000"/>
              </a:spcBef>
              <a:spcAft>
                <a:spcPts val="0"/>
              </a:spcAft>
              <a:buClr>
                <a:srgbClr val="000000"/>
              </a:buClr>
              <a:buSzPct val="100000"/>
              <a:buNone/>
            </a:pPr>
            <a:r>
              <a:t/>
            </a:r>
            <a:endParaRPr sz="1100"/>
          </a:p>
          <a:p>
            <a:pPr indent="-164020" lvl="0" marL="228600" rtl="0" algn="just">
              <a:lnSpc>
                <a:spcPct val="150000"/>
              </a:lnSpc>
              <a:spcBef>
                <a:spcPts val="1000"/>
              </a:spcBef>
              <a:spcAft>
                <a:spcPts val="0"/>
              </a:spcAft>
              <a:buClr>
                <a:srgbClr val="000000"/>
              </a:buClr>
              <a:buSzPct val="100000"/>
              <a:buNone/>
            </a:pPr>
            <a:r>
              <a:t/>
            </a:r>
            <a:endParaRPr sz="1100"/>
          </a:p>
        </p:txBody>
      </p:sp>
      <p:pic>
        <p:nvPicPr>
          <p:cNvPr id="128" name="Google Shape;128;p3"/>
          <p:cNvPicPr preferRelativeResize="0"/>
          <p:nvPr/>
        </p:nvPicPr>
        <p:blipFill rotWithShape="1">
          <a:blip r:embed="rId3">
            <a:alphaModFix/>
          </a:blip>
          <a:srcRect b="6129" l="0" r="-1" t="5843"/>
          <a:stretch/>
        </p:blipFill>
        <p:spPr>
          <a:xfrm>
            <a:off x="20" y="10"/>
            <a:ext cx="4635571" cy="6857990"/>
          </a:xfrm>
          <a:prstGeom prst="rect">
            <a:avLst/>
          </a:prstGeom>
          <a:solidFill>
            <a:srgbClr val="2B293A"/>
          </a:solidFill>
          <a:ln>
            <a:noFill/>
          </a:ln>
        </p:spPr>
      </p:pic>
      <p:cxnSp>
        <p:nvCxnSpPr>
          <p:cNvPr id="129" name="Google Shape;129;p3"/>
          <p:cNvCxnSpPr/>
          <p:nvPr/>
        </p:nvCxnSpPr>
        <p:spPr>
          <a:xfrm>
            <a:off x="5091953" y="1595718"/>
            <a:ext cx="6459968" cy="0"/>
          </a:xfrm>
          <a:prstGeom prst="straightConnector1">
            <a:avLst/>
          </a:prstGeom>
          <a:noFill/>
          <a:ln cap="flat" cmpd="sng" w="9525">
            <a:solidFill>
              <a:schemeClr val="accent2"/>
            </a:solidFill>
            <a:prstDash val="solid"/>
            <a:miter lim="800000"/>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18627"/>
              </a:buClr>
              <a:buSzPts val="3500"/>
              <a:buFont typeface="Montserrat"/>
              <a:buNone/>
            </a:pPr>
            <a:r>
              <a:t/>
            </a:r>
            <a:endParaRPr/>
          </a:p>
        </p:txBody>
      </p:sp>
      <p:sp>
        <p:nvSpPr>
          <p:cNvPr id="135" name="Google Shape;13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Clr>
                <a:srgbClr val="888888"/>
              </a:buClr>
              <a:buSzPts val="2000"/>
              <a:buNone/>
            </a:pPr>
            <a:r>
              <a:t/>
            </a:r>
            <a:endParaRPr/>
          </a:p>
        </p:txBody>
      </p:sp>
      <p:sp>
        <p:nvSpPr>
          <p:cNvPr id="136" name="Google Shape;136;p4"/>
          <p:cNvSpPr/>
          <p:nvPr/>
        </p:nvSpPr>
        <p:spPr>
          <a:xfrm>
            <a:off x="0" y="0"/>
            <a:ext cx="12192000" cy="6858000"/>
          </a:xfrm>
          <a:custGeom>
            <a:rect b="b" l="l" r="r" t="t"/>
            <a:pathLst>
              <a:path extrusionOk="0" h="8890000" w="13335000">
                <a:moveTo>
                  <a:pt x="13335000" y="0"/>
                </a:moveTo>
                <a:lnTo>
                  <a:pt x="0" y="0"/>
                </a:lnTo>
                <a:lnTo>
                  <a:pt x="0" y="8890000"/>
                </a:lnTo>
                <a:lnTo>
                  <a:pt x="13335000" y="8890000"/>
                </a:lnTo>
                <a:lnTo>
                  <a:pt x="13335000" y="0"/>
                </a:lnTo>
                <a:close/>
              </a:path>
            </a:pathLst>
          </a:custGeom>
          <a:solidFill>
            <a:srgbClr val="2225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37" name="Google Shape;137;p4"/>
          <p:cNvPicPr preferRelativeResize="0"/>
          <p:nvPr/>
        </p:nvPicPr>
        <p:blipFill rotWithShape="1">
          <a:blip r:embed="rId3">
            <a:alphaModFix/>
          </a:blip>
          <a:srcRect b="0" l="0" r="0" t="0"/>
          <a:stretch/>
        </p:blipFill>
        <p:spPr>
          <a:xfrm>
            <a:off x="5012867" y="941388"/>
            <a:ext cx="2943504" cy="2933699"/>
          </a:xfrm>
          <a:prstGeom prst="rect">
            <a:avLst/>
          </a:prstGeom>
          <a:noFill/>
          <a:ln>
            <a:noFill/>
          </a:ln>
        </p:spPr>
      </p:pic>
      <p:sp>
        <p:nvSpPr>
          <p:cNvPr id="138" name="Google Shape;138;p4"/>
          <p:cNvSpPr txBox="1"/>
          <p:nvPr/>
        </p:nvSpPr>
        <p:spPr>
          <a:xfrm>
            <a:off x="1267866" y="4994116"/>
            <a:ext cx="9308694" cy="56682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500">
                <a:solidFill>
                  <a:srgbClr val="C3C3C2"/>
                </a:solidFill>
                <a:latin typeface="Montserrat"/>
                <a:ea typeface="Montserrat"/>
                <a:cs typeface="Montserrat"/>
                <a:sym typeface="Montserrat"/>
              </a:rPr>
              <a:t>Liga  encuesta</a:t>
            </a:r>
            <a:endParaRPr sz="3500">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 name="Google Shape;144;p5"/>
          <p:cNvSpPr txBox="1"/>
          <p:nvPr>
            <p:ph type="title"/>
          </p:nvPr>
        </p:nvSpPr>
        <p:spPr>
          <a:xfrm>
            <a:off x="612648" y="1078992"/>
            <a:ext cx="6268770" cy="153619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18627"/>
              </a:buClr>
              <a:buSzPts val="5200"/>
              <a:buFont typeface="Montserrat"/>
              <a:buNone/>
            </a:pPr>
            <a:r>
              <a:rPr lang="en-US" sz="5200"/>
              <a:t>Objetivo</a:t>
            </a:r>
            <a:endParaRPr/>
          </a:p>
        </p:txBody>
      </p:sp>
      <p:sp>
        <p:nvSpPr>
          <p:cNvPr id="145" name="Google Shape;145;p5"/>
          <p:cNvSpPr/>
          <p:nvPr/>
        </p:nvSpPr>
        <p:spPr>
          <a:xfrm rot="5400000">
            <a:off x="853202" y="363389"/>
            <a:ext cx="73152" cy="54864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6" name="Google Shape;146;p5"/>
          <p:cNvSpPr/>
          <p:nvPr/>
        </p:nvSpPr>
        <p:spPr>
          <a:xfrm>
            <a:off x="618506" y="2935541"/>
            <a:ext cx="621792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7" name="Google Shape;147;p5"/>
          <p:cNvSpPr txBox="1"/>
          <p:nvPr>
            <p:ph idx="1" type="body"/>
          </p:nvPr>
        </p:nvSpPr>
        <p:spPr>
          <a:xfrm>
            <a:off x="612648" y="3019891"/>
            <a:ext cx="6268770" cy="3161453"/>
          </a:xfrm>
          <a:prstGeom prst="rect">
            <a:avLst/>
          </a:prstGeom>
          <a:noFill/>
          <a:ln>
            <a:noFill/>
          </a:ln>
        </p:spPr>
        <p:txBody>
          <a:bodyPr anchorCtr="0" anchor="t" bIns="45700" lIns="91425" spcFirstLastPara="1" rIns="91425" wrap="square" tIns="45700">
            <a:normAutofit/>
          </a:bodyPr>
          <a:lstStyle/>
          <a:p>
            <a:pPr indent="-228600" lvl="0" marL="228600" rtl="0" algn="just">
              <a:lnSpc>
                <a:spcPct val="140000"/>
              </a:lnSpc>
              <a:spcBef>
                <a:spcPts val="0"/>
              </a:spcBef>
              <a:spcAft>
                <a:spcPts val="0"/>
              </a:spcAft>
              <a:buClr>
                <a:srgbClr val="000000"/>
              </a:buClr>
              <a:buSzPts val="1700"/>
              <a:buChar char="•"/>
            </a:pPr>
            <a:r>
              <a:rPr lang="en-US" sz="1700"/>
              <a:t>Revisar la seguridad vial, su gestión, regulación y aplicación de la ley, diseño de calles y cómo mejorar la cultura de la movilidad. Se analizan estrategias internacionales, marcos normativos nacionales y estatales. Desde el tema de la intermodalidad se presentarán elementos de cómo integrar la movilidad en bicicleta a las redes de transporte público, la importancia de estaciones accesibles y el uso de biciestacionamientos como elemento de seguridad. </a:t>
            </a:r>
            <a:endParaRPr sz="1700"/>
          </a:p>
        </p:txBody>
      </p:sp>
      <p:pic>
        <p:nvPicPr>
          <p:cNvPr id="148" name="Google Shape;148;p5"/>
          <p:cNvPicPr preferRelativeResize="0"/>
          <p:nvPr/>
        </p:nvPicPr>
        <p:blipFill rotWithShape="1">
          <a:blip r:embed="rId3">
            <a:alphaModFix/>
          </a:blip>
          <a:srcRect b="0" l="16336" r="37555" t="0"/>
          <a:stretch/>
        </p:blipFill>
        <p:spPr>
          <a:xfrm>
            <a:off x="7554536" y="601133"/>
            <a:ext cx="4116746" cy="558021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6"/>
          <p:cNvSpPr txBox="1"/>
          <p:nvPr>
            <p:ph type="title"/>
          </p:nvPr>
        </p:nvSpPr>
        <p:spPr>
          <a:xfrm>
            <a:off x="838200" y="365125"/>
            <a:ext cx="77724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18627"/>
              </a:buClr>
              <a:buSzPts val="3500"/>
              <a:buFont typeface="Montserrat"/>
              <a:buNone/>
            </a:pPr>
            <a:r>
              <a:t/>
            </a:r>
            <a:endParaRPr/>
          </a:p>
        </p:txBody>
      </p:sp>
      <p:sp>
        <p:nvSpPr>
          <p:cNvPr id="154" name="Google Shape;154;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101600" lvl="0" marL="228600" rtl="0" algn="just">
              <a:lnSpc>
                <a:spcPct val="150000"/>
              </a:lnSpc>
              <a:spcBef>
                <a:spcPts val="0"/>
              </a:spcBef>
              <a:spcAft>
                <a:spcPts val="0"/>
              </a:spcAft>
              <a:buClr>
                <a:srgbClr val="000000"/>
              </a:buClr>
              <a:buSzPts val="2000"/>
              <a:buNone/>
            </a:pPr>
            <a:r>
              <a:t/>
            </a:r>
            <a:endParaRPr/>
          </a:p>
        </p:txBody>
      </p:sp>
      <p:sp>
        <p:nvSpPr>
          <p:cNvPr id="155" name="Google Shape;155;p6"/>
          <p:cNvSpPr/>
          <p:nvPr/>
        </p:nvSpPr>
        <p:spPr>
          <a:xfrm>
            <a:off x="0" y="0"/>
            <a:ext cx="12192000" cy="6858000"/>
          </a:xfrm>
          <a:custGeom>
            <a:rect b="b" l="l" r="r" t="t"/>
            <a:pathLst>
              <a:path extrusionOk="0" h="8890000" w="13335000">
                <a:moveTo>
                  <a:pt x="13335000" y="0"/>
                </a:moveTo>
                <a:lnTo>
                  <a:pt x="0" y="0"/>
                </a:lnTo>
                <a:lnTo>
                  <a:pt x="0" y="8890000"/>
                </a:lnTo>
                <a:lnTo>
                  <a:pt x="13335000" y="8890000"/>
                </a:lnTo>
                <a:lnTo>
                  <a:pt x="13335000" y="0"/>
                </a:lnTo>
                <a:close/>
              </a:path>
            </a:pathLst>
          </a:custGeom>
          <a:solidFill>
            <a:srgbClr val="2225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56" name="Google Shape;156;p6"/>
          <p:cNvPicPr preferRelativeResize="0"/>
          <p:nvPr/>
        </p:nvPicPr>
        <p:blipFill rotWithShape="1">
          <a:blip r:embed="rId3">
            <a:alphaModFix/>
          </a:blip>
          <a:srcRect b="0" l="0" r="0" t="0"/>
          <a:stretch/>
        </p:blipFill>
        <p:spPr>
          <a:xfrm>
            <a:off x="2335872" y="819308"/>
            <a:ext cx="2691192" cy="3820890"/>
          </a:xfrm>
          <a:prstGeom prst="rect">
            <a:avLst/>
          </a:prstGeom>
          <a:noFill/>
          <a:ln>
            <a:noFill/>
          </a:ln>
        </p:spPr>
      </p:pic>
      <p:pic>
        <p:nvPicPr>
          <p:cNvPr id="157" name="Google Shape;157;p6"/>
          <p:cNvPicPr preferRelativeResize="0"/>
          <p:nvPr/>
        </p:nvPicPr>
        <p:blipFill rotWithShape="1">
          <a:blip r:embed="rId4">
            <a:alphaModFix/>
          </a:blip>
          <a:srcRect b="0" l="0" r="0" t="0"/>
          <a:stretch/>
        </p:blipFill>
        <p:spPr>
          <a:xfrm>
            <a:off x="7362936" y="786147"/>
            <a:ext cx="2691192" cy="3820890"/>
          </a:xfrm>
          <a:prstGeom prst="rect">
            <a:avLst/>
          </a:prstGeom>
          <a:noFill/>
          <a:ln>
            <a:noFill/>
          </a:ln>
        </p:spPr>
      </p:pic>
      <p:sp>
        <p:nvSpPr>
          <p:cNvPr id="158" name="Google Shape;158;p6"/>
          <p:cNvSpPr txBox="1"/>
          <p:nvPr/>
        </p:nvSpPr>
        <p:spPr>
          <a:xfrm>
            <a:off x="1119864" y="5329580"/>
            <a:ext cx="10233935" cy="551433"/>
          </a:xfrm>
          <a:prstGeom prst="rect">
            <a:avLst/>
          </a:prstGeom>
          <a:noFill/>
          <a:ln>
            <a:noFill/>
          </a:ln>
        </p:spPr>
        <p:txBody>
          <a:bodyPr anchorCtr="0" anchor="t" bIns="0" lIns="0" spcFirstLastPara="1" rIns="0" wrap="square" tIns="12700">
            <a:spAutoFit/>
          </a:bodyPr>
          <a:lstStyle/>
          <a:p>
            <a:pPr indent="0" lvl="0" marL="12700" marR="5080" rtl="0" algn="ctr">
              <a:lnSpc>
                <a:spcPct val="100000"/>
              </a:lnSpc>
              <a:spcBef>
                <a:spcPts val="0"/>
              </a:spcBef>
              <a:spcAft>
                <a:spcPts val="0"/>
              </a:spcAft>
              <a:buNone/>
            </a:pPr>
            <a:r>
              <a:rPr lang="en-US" sz="3500">
                <a:solidFill>
                  <a:srgbClr val="C3C3C2"/>
                </a:solidFill>
                <a:latin typeface="Montserrat"/>
                <a:ea typeface="Montserrat"/>
                <a:cs typeface="Montserrat"/>
                <a:sym typeface="Montserrat"/>
              </a:rPr>
              <a:t>¿Quiénes participamos?</a:t>
            </a:r>
            <a:endParaRPr sz="3500">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7"/>
          <p:cNvSpPr txBox="1"/>
          <p:nvPr>
            <p:ph type="title"/>
          </p:nvPr>
        </p:nvSpPr>
        <p:spPr>
          <a:xfrm>
            <a:off x="838200" y="365125"/>
            <a:ext cx="77724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18627"/>
              </a:buClr>
              <a:buSzPts val="4400"/>
              <a:buFont typeface="Montserrat"/>
              <a:buNone/>
            </a:pPr>
            <a:r>
              <a:rPr lang="en-US" sz="4400"/>
              <a:t>Mecánica del Taller</a:t>
            </a:r>
            <a:endParaRPr/>
          </a:p>
        </p:txBody>
      </p:sp>
      <p:sp>
        <p:nvSpPr>
          <p:cNvPr id="164" name="Google Shape;164;p7"/>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rgbClr val="000000"/>
              </a:buClr>
              <a:buSzPts val="2000"/>
              <a:buChar char="•"/>
            </a:pPr>
            <a:r>
              <a:rPr lang="en-US"/>
              <a:t>Participación activa</a:t>
            </a:r>
            <a:endParaRPr/>
          </a:p>
          <a:p>
            <a:pPr indent="-228600" lvl="0" marL="228600" rtl="0" algn="just">
              <a:lnSpc>
                <a:spcPct val="150000"/>
              </a:lnSpc>
              <a:spcBef>
                <a:spcPts val="1000"/>
              </a:spcBef>
              <a:spcAft>
                <a:spcPts val="0"/>
              </a:spcAft>
              <a:buClr>
                <a:srgbClr val="000000"/>
              </a:buClr>
              <a:buSzPts val="2000"/>
              <a:buChar char="•"/>
            </a:pPr>
            <a:r>
              <a:rPr lang="en-US"/>
              <a:t>Micrófonos silenciados mientras alguien usa la voz</a:t>
            </a:r>
            <a:endParaRPr/>
          </a:p>
          <a:p>
            <a:pPr indent="-228600" lvl="0" marL="228600" rtl="0" algn="just">
              <a:lnSpc>
                <a:spcPct val="150000"/>
              </a:lnSpc>
              <a:spcBef>
                <a:spcPts val="1000"/>
              </a:spcBef>
              <a:spcAft>
                <a:spcPts val="0"/>
              </a:spcAft>
              <a:buClr>
                <a:srgbClr val="000000"/>
              </a:buClr>
              <a:buSzPts val="2000"/>
              <a:buChar char="•"/>
            </a:pPr>
            <a:r>
              <a:rPr lang="en-US"/>
              <a:t>Respeto, tolerancia y focalización</a:t>
            </a:r>
            <a:endParaRPr/>
          </a:p>
          <a:p>
            <a:pPr indent="-228600" lvl="0" marL="228600" rtl="0" algn="just">
              <a:lnSpc>
                <a:spcPct val="150000"/>
              </a:lnSpc>
              <a:spcBef>
                <a:spcPts val="1000"/>
              </a:spcBef>
              <a:spcAft>
                <a:spcPts val="0"/>
              </a:spcAft>
              <a:buClr>
                <a:srgbClr val="000000"/>
              </a:buClr>
              <a:buSzPts val="2000"/>
              <a:buChar char="•"/>
            </a:pPr>
            <a:r>
              <a:rPr lang="en-US"/>
              <a:t>ABC</a:t>
            </a:r>
            <a:endParaRPr/>
          </a:p>
        </p:txBody>
      </p:sp>
      <p:grpSp>
        <p:nvGrpSpPr>
          <p:cNvPr id="165" name="Google Shape;165;p7"/>
          <p:cNvGrpSpPr/>
          <p:nvPr/>
        </p:nvGrpSpPr>
        <p:grpSpPr>
          <a:xfrm>
            <a:off x="6414655" y="3990109"/>
            <a:ext cx="5189802" cy="1832460"/>
            <a:chOff x="3074438" y="3264858"/>
            <a:chExt cx="7186128" cy="2363747"/>
          </a:xfrm>
        </p:grpSpPr>
        <p:sp>
          <p:nvSpPr>
            <p:cNvPr id="166" name="Google Shape;166;p7"/>
            <p:cNvSpPr/>
            <p:nvPr/>
          </p:nvSpPr>
          <p:spPr>
            <a:xfrm>
              <a:off x="5737383" y="5296259"/>
              <a:ext cx="227329" cy="327025"/>
            </a:xfrm>
            <a:custGeom>
              <a:rect b="b" l="l" r="r" t="t"/>
              <a:pathLst>
                <a:path extrusionOk="0" h="327025" w="227329">
                  <a:moveTo>
                    <a:pt x="113499" y="0"/>
                  </a:moveTo>
                  <a:lnTo>
                    <a:pt x="0" y="0"/>
                  </a:lnTo>
                  <a:lnTo>
                    <a:pt x="0" y="326656"/>
                  </a:lnTo>
                  <a:lnTo>
                    <a:pt x="112102" y="326656"/>
                  </a:lnTo>
                  <a:lnTo>
                    <a:pt x="123900" y="326282"/>
                  </a:lnTo>
                  <a:lnTo>
                    <a:pt x="166923" y="317305"/>
                  </a:lnTo>
                  <a:lnTo>
                    <a:pt x="200731" y="297022"/>
                  </a:lnTo>
                  <a:lnTo>
                    <a:pt x="209171" y="287883"/>
                  </a:lnTo>
                  <a:lnTo>
                    <a:pt x="44284" y="287883"/>
                  </a:lnTo>
                  <a:lnTo>
                    <a:pt x="44284" y="174383"/>
                  </a:lnTo>
                  <a:lnTo>
                    <a:pt x="201326" y="174383"/>
                  </a:lnTo>
                  <a:lnTo>
                    <a:pt x="196132" y="169903"/>
                  </a:lnTo>
                  <a:lnTo>
                    <a:pt x="156400" y="154559"/>
                  </a:lnTo>
                  <a:lnTo>
                    <a:pt x="156400" y="153644"/>
                  </a:lnTo>
                  <a:lnTo>
                    <a:pt x="168282" y="148900"/>
                  </a:lnTo>
                  <a:lnTo>
                    <a:pt x="179009" y="142975"/>
                  </a:lnTo>
                  <a:lnTo>
                    <a:pt x="188579" y="135865"/>
                  </a:lnTo>
                  <a:lnTo>
                    <a:pt x="188812" y="135636"/>
                  </a:lnTo>
                  <a:lnTo>
                    <a:pt x="44284" y="135636"/>
                  </a:lnTo>
                  <a:lnTo>
                    <a:pt x="44284" y="38747"/>
                  </a:lnTo>
                  <a:lnTo>
                    <a:pt x="201299" y="38747"/>
                  </a:lnTo>
                  <a:lnTo>
                    <a:pt x="200917" y="38068"/>
                  </a:lnTo>
                  <a:lnTo>
                    <a:pt x="169895" y="11358"/>
                  </a:lnTo>
                  <a:lnTo>
                    <a:pt x="123917" y="318"/>
                  </a:lnTo>
                  <a:lnTo>
                    <a:pt x="113499" y="0"/>
                  </a:lnTo>
                  <a:close/>
                </a:path>
                <a:path extrusionOk="0" h="327025" w="227329">
                  <a:moveTo>
                    <a:pt x="201326" y="174383"/>
                  </a:moveTo>
                  <a:lnTo>
                    <a:pt x="109804" y="174383"/>
                  </a:lnTo>
                  <a:lnTo>
                    <a:pt x="125113" y="175293"/>
                  </a:lnTo>
                  <a:lnTo>
                    <a:pt x="138750" y="178022"/>
                  </a:lnTo>
                  <a:lnTo>
                    <a:pt x="175190" y="207098"/>
                  </a:lnTo>
                  <a:lnTo>
                    <a:pt x="179920" y="232537"/>
                  </a:lnTo>
                  <a:lnTo>
                    <a:pt x="179460" y="240866"/>
                  </a:lnTo>
                  <a:lnTo>
                    <a:pt x="147472" y="281660"/>
                  </a:lnTo>
                  <a:lnTo>
                    <a:pt x="116090" y="287883"/>
                  </a:lnTo>
                  <a:lnTo>
                    <a:pt x="209171" y="287883"/>
                  </a:lnTo>
                  <a:lnTo>
                    <a:pt x="226425" y="246500"/>
                  </a:lnTo>
                  <a:lnTo>
                    <a:pt x="226987" y="235750"/>
                  </a:lnTo>
                  <a:lnTo>
                    <a:pt x="226641" y="227589"/>
                  </a:lnTo>
                  <a:lnTo>
                    <a:pt x="210945" y="185348"/>
                  </a:lnTo>
                  <a:lnTo>
                    <a:pt x="201513" y="174544"/>
                  </a:lnTo>
                  <a:lnTo>
                    <a:pt x="201326" y="174383"/>
                  </a:lnTo>
                  <a:close/>
                </a:path>
                <a:path extrusionOk="0" h="327025" w="227329">
                  <a:moveTo>
                    <a:pt x="201299" y="38747"/>
                  </a:moveTo>
                  <a:lnTo>
                    <a:pt x="113944" y="38747"/>
                  </a:lnTo>
                  <a:lnTo>
                    <a:pt x="126437" y="39644"/>
                  </a:lnTo>
                  <a:lnTo>
                    <a:pt x="137134" y="42332"/>
                  </a:lnTo>
                  <a:lnTo>
                    <a:pt x="164852" y="77374"/>
                  </a:lnTo>
                  <a:lnTo>
                    <a:pt x="165633" y="86741"/>
                  </a:lnTo>
                  <a:lnTo>
                    <a:pt x="165633" y="95669"/>
                  </a:lnTo>
                  <a:lnTo>
                    <a:pt x="142100" y="128562"/>
                  </a:lnTo>
                  <a:lnTo>
                    <a:pt x="113030" y="135636"/>
                  </a:lnTo>
                  <a:lnTo>
                    <a:pt x="188812" y="135636"/>
                  </a:lnTo>
                  <a:lnTo>
                    <a:pt x="211704" y="95087"/>
                  </a:lnTo>
                  <a:lnTo>
                    <a:pt x="212686" y="81661"/>
                  </a:lnTo>
                  <a:lnTo>
                    <a:pt x="212210" y="71613"/>
                  </a:lnTo>
                  <a:lnTo>
                    <a:pt x="210781" y="62231"/>
                  </a:lnTo>
                  <a:lnTo>
                    <a:pt x="208400" y="53509"/>
                  </a:lnTo>
                  <a:lnTo>
                    <a:pt x="205066" y="45440"/>
                  </a:lnTo>
                  <a:lnTo>
                    <a:pt x="201299" y="38747"/>
                  </a:lnTo>
                  <a:close/>
                </a:path>
              </a:pathLst>
            </a:custGeom>
            <a:solidFill>
              <a:srgbClr val="D9E02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7" name="Google Shape;167;p7"/>
            <p:cNvSpPr/>
            <p:nvPr/>
          </p:nvSpPr>
          <p:spPr>
            <a:xfrm>
              <a:off x="6034023" y="5295341"/>
              <a:ext cx="60960" cy="327660"/>
            </a:xfrm>
            <a:custGeom>
              <a:rect b="b" l="l" r="r" t="t"/>
              <a:pathLst>
                <a:path extrusionOk="0" h="327660" w="60960">
                  <a:moveTo>
                    <a:pt x="51206" y="108877"/>
                  </a:moveTo>
                  <a:lnTo>
                    <a:pt x="9690" y="108877"/>
                  </a:lnTo>
                  <a:lnTo>
                    <a:pt x="9690" y="327571"/>
                  </a:lnTo>
                  <a:lnTo>
                    <a:pt x="51206" y="327571"/>
                  </a:lnTo>
                  <a:lnTo>
                    <a:pt x="51206" y="108877"/>
                  </a:lnTo>
                  <a:close/>
                </a:path>
                <a:path extrusionOk="0" h="327660" w="60960">
                  <a:moveTo>
                    <a:pt x="38760" y="0"/>
                  </a:moveTo>
                  <a:lnTo>
                    <a:pt x="22136" y="0"/>
                  </a:lnTo>
                  <a:lnTo>
                    <a:pt x="14986" y="2997"/>
                  </a:lnTo>
                  <a:lnTo>
                    <a:pt x="2997" y="14998"/>
                  </a:lnTo>
                  <a:lnTo>
                    <a:pt x="0" y="22136"/>
                  </a:lnTo>
                  <a:lnTo>
                    <a:pt x="0" y="38747"/>
                  </a:lnTo>
                  <a:lnTo>
                    <a:pt x="2997" y="45910"/>
                  </a:lnTo>
                  <a:lnTo>
                    <a:pt x="9004" y="51892"/>
                  </a:lnTo>
                  <a:lnTo>
                    <a:pt x="14986" y="57912"/>
                  </a:lnTo>
                  <a:lnTo>
                    <a:pt x="22136" y="60883"/>
                  </a:lnTo>
                  <a:lnTo>
                    <a:pt x="38760" y="60883"/>
                  </a:lnTo>
                  <a:lnTo>
                    <a:pt x="45910" y="57912"/>
                  </a:lnTo>
                  <a:lnTo>
                    <a:pt x="51892" y="51892"/>
                  </a:lnTo>
                  <a:lnTo>
                    <a:pt x="57899" y="45910"/>
                  </a:lnTo>
                  <a:lnTo>
                    <a:pt x="60909" y="38747"/>
                  </a:lnTo>
                  <a:lnTo>
                    <a:pt x="60909" y="22136"/>
                  </a:lnTo>
                  <a:lnTo>
                    <a:pt x="57899" y="14998"/>
                  </a:lnTo>
                  <a:lnTo>
                    <a:pt x="45910" y="2997"/>
                  </a:lnTo>
                  <a:lnTo>
                    <a:pt x="38760" y="0"/>
                  </a:lnTo>
                  <a:close/>
                </a:path>
              </a:pathLst>
            </a:custGeom>
            <a:solidFill>
              <a:srgbClr val="C3C3C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68" name="Google Shape;168;p7"/>
            <p:cNvPicPr preferRelativeResize="0"/>
            <p:nvPr/>
          </p:nvPicPr>
          <p:blipFill rotWithShape="1">
            <a:blip r:embed="rId3">
              <a:alphaModFix/>
            </a:blip>
            <a:srcRect b="0" l="0" r="0" t="0"/>
            <a:stretch/>
          </p:blipFill>
          <p:spPr>
            <a:xfrm>
              <a:off x="6163671" y="5399132"/>
              <a:ext cx="198374" cy="229311"/>
            </a:xfrm>
            <a:prstGeom prst="rect">
              <a:avLst/>
            </a:prstGeom>
            <a:noFill/>
            <a:ln>
              <a:noFill/>
            </a:ln>
          </p:spPr>
        </p:pic>
        <p:sp>
          <p:nvSpPr>
            <p:cNvPr id="169" name="Google Shape;169;p7"/>
            <p:cNvSpPr/>
            <p:nvPr/>
          </p:nvSpPr>
          <p:spPr>
            <a:xfrm>
              <a:off x="6413246" y="5295341"/>
              <a:ext cx="60960" cy="327660"/>
            </a:xfrm>
            <a:custGeom>
              <a:rect b="b" l="l" r="r" t="t"/>
              <a:pathLst>
                <a:path extrusionOk="0" h="327660" w="60960">
                  <a:moveTo>
                    <a:pt x="51219" y="108877"/>
                  </a:moveTo>
                  <a:lnTo>
                    <a:pt x="9702" y="108877"/>
                  </a:lnTo>
                  <a:lnTo>
                    <a:pt x="9702" y="327571"/>
                  </a:lnTo>
                  <a:lnTo>
                    <a:pt x="51219" y="327571"/>
                  </a:lnTo>
                  <a:lnTo>
                    <a:pt x="51219" y="108877"/>
                  </a:lnTo>
                  <a:close/>
                </a:path>
                <a:path extrusionOk="0" h="327660" w="60960">
                  <a:moveTo>
                    <a:pt x="38773" y="0"/>
                  </a:moveTo>
                  <a:lnTo>
                    <a:pt x="22148" y="0"/>
                  </a:lnTo>
                  <a:lnTo>
                    <a:pt x="15011" y="2997"/>
                  </a:lnTo>
                  <a:lnTo>
                    <a:pt x="3009" y="14998"/>
                  </a:lnTo>
                  <a:lnTo>
                    <a:pt x="0" y="22136"/>
                  </a:lnTo>
                  <a:lnTo>
                    <a:pt x="0" y="38747"/>
                  </a:lnTo>
                  <a:lnTo>
                    <a:pt x="3009" y="45910"/>
                  </a:lnTo>
                  <a:lnTo>
                    <a:pt x="15011" y="57912"/>
                  </a:lnTo>
                  <a:lnTo>
                    <a:pt x="22148" y="60883"/>
                  </a:lnTo>
                  <a:lnTo>
                    <a:pt x="38773" y="60883"/>
                  </a:lnTo>
                  <a:lnTo>
                    <a:pt x="45923" y="57912"/>
                  </a:lnTo>
                  <a:lnTo>
                    <a:pt x="51904" y="51892"/>
                  </a:lnTo>
                  <a:lnTo>
                    <a:pt x="57912" y="45910"/>
                  </a:lnTo>
                  <a:lnTo>
                    <a:pt x="60921" y="38747"/>
                  </a:lnTo>
                  <a:lnTo>
                    <a:pt x="60921" y="22136"/>
                  </a:lnTo>
                  <a:lnTo>
                    <a:pt x="57912" y="14998"/>
                  </a:lnTo>
                  <a:lnTo>
                    <a:pt x="45923" y="2997"/>
                  </a:lnTo>
                  <a:lnTo>
                    <a:pt x="38773" y="0"/>
                  </a:lnTo>
                  <a:close/>
                </a:path>
              </a:pathLst>
            </a:custGeom>
            <a:solidFill>
              <a:srgbClr val="C3C3C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70" name="Google Shape;170;p7"/>
            <p:cNvPicPr preferRelativeResize="0"/>
            <p:nvPr/>
          </p:nvPicPr>
          <p:blipFill rotWithShape="1">
            <a:blip r:embed="rId4">
              <a:alphaModFix/>
            </a:blip>
            <a:srcRect b="0" l="0" r="0" t="0"/>
            <a:stretch/>
          </p:blipFill>
          <p:spPr>
            <a:xfrm>
              <a:off x="6540582" y="5398689"/>
              <a:ext cx="219621" cy="229755"/>
            </a:xfrm>
            <a:prstGeom prst="rect">
              <a:avLst/>
            </a:prstGeom>
            <a:noFill/>
            <a:ln>
              <a:noFill/>
            </a:ln>
          </p:spPr>
        </p:pic>
        <p:grpSp>
          <p:nvGrpSpPr>
            <p:cNvPr id="171" name="Google Shape;171;p7"/>
            <p:cNvGrpSpPr/>
            <p:nvPr/>
          </p:nvGrpSpPr>
          <p:grpSpPr>
            <a:xfrm>
              <a:off x="6814658" y="5342855"/>
              <a:ext cx="364999" cy="285750"/>
              <a:chOff x="6814658" y="5342855"/>
              <a:chExt cx="364999" cy="285750"/>
            </a:xfrm>
          </p:grpSpPr>
          <p:pic>
            <p:nvPicPr>
              <p:cNvPr id="172" name="Google Shape;172;p7"/>
              <p:cNvPicPr preferRelativeResize="0"/>
              <p:nvPr/>
            </p:nvPicPr>
            <p:blipFill rotWithShape="1">
              <a:blip r:embed="rId5">
                <a:alphaModFix/>
              </a:blip>
              <a:srcRect b="0" l="0" r="0" t="0"/>
              <a:stretch/>
            </p:blipFill>
            <p:spPr>
              <a:xfrm>
                <a:off x="6814658" y="5398687"/>
                <a:ext cx="173012" cy="229755"/>
              </a:xfrm>
              <a:prstGeom prst="rect">
                <a:avLst/>
              </a:prstGeom>
              <a:noFill/>
              <a:ln>
                <a:noFill/>
              </a:ln>
            </p:spPr>
          </p:pic>
          <p:sp>
            <p:nvSpPr>
              <p:cNvPr id="173" name="Google Shape;173;p7"/>
              <p:cNvSpPr/>
              <p:nvPr/>
            </p:nvSpPr>
            <p:spPr>
              <a:xfrm>
                <a:off x="7029162" y="5342855"/>
                <a:ext cx="150495" cy="285750"/>
              </a:xfrm>
              <a:custGeom>
                <a:rect b="b" l="l" r="r" t="t"/>
                <a:pathLst>
                  <a:path extrusionOk="0" h="285750" w="150495">
                    <a:moveTo>
                      <a:pt x="89496" y="0"/>
                    </a:moveTo>
                    <a:lnTo>
                      <a:pt x="47993" y="0"/>
                    </a:lnTo>
                    <a:lnTo>
                      <a:pt x="47993" y="61366"/>
                    </a:lnTo>
                    <a:lnTo>
                      <a:pt x="0" y="61366"/>
                    </a:lnTo>
                    <a:lnTo>
                      <a:pt x="0" y="97345"/>
                    </a:lnTo>
                    <a:lnTo>
                      <a:pt x="47993" y="97345"/>
                    </a:lnTo>
                    <a:lnTo>
                      <a:pt x="47993" y="211315"/>
                    </a:lnTo>
                    <a:lnTo>
                      <a:pt x="52362" y="254520"/>
                    </a:lnTo>
                    <a:lnTo>
                      <a:pt x="83151" y="281818"/>
                    </a:lnTo>
                    <a:lnTo>
                      <a:pt x="117348" y="285584"/>
                    </a:lnTo>
                    <a:lnTo>
                      <a:pt x="123418" y="285051"/>
                    </a:lnTo>
                    <a:lnTo>
                      <a:pt x="139103" y="282879"/>
                    </a:lnTo>
                    <a:lnTo>
                      <a:pt x="145478" y="280974"/>
                    </a:lnTo>
                    <a:lnTo>
                      <a:pt x="150418" y="278206"/>
                    </a:lnTo>
                    <a:lnTo>
                      <a:pt x="150418" y="240360"/>
                    </a:lnTo>
                    <a:lnTo>
                      <a:pt x="146100" y="242824"/>
                    </a:lnTo>
                    <a:lnTo>
                      <a:pt x="141338" y="244525"/>
                    </a:lnTo>
                    <a:lnTo>
                      <a:pt x="130873" y="246367"/>
                    </a:lnTo>
                    <a:lnTo>
                      <a:pt x="125806" y="246824"/>
                    </a:lnTo>
                    <a:lnTo>
                      <a:pt x="112890" y="246824"/>
                    </a:lnTo>
                    <a:lnTo>
                      <a:pt x="89496" y="202692"/>
                    </a:lnTo>
                    <a:lnTo>
                      <a:pt x="89496" y="97345"/>
                    </a:lnTo>
                    <a:lnTo>
                      <a:pt x="149021" y="97345"/>
                    </a:lnTo>
                    <a:lnTo>
                      <a:pt x="149021" y="61366"/>
                    </a:lnTo>
                    <a:lnTo>
                      <a:pt x="89496" y="61366"/>
                    </a:lnTo>
                    <a:lnTo>
                      <a:pt x="89496" y="0"/>
                    </a:lnTo>
                    <a:close/>
                  </a:path>
                </a:pathLst>
              </a:custGeom>
              <a:solidFill>
                <a:srgbClr val="C3C3C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pic>
          <p:nvPicPr>
            <p:cNvPr id="174" name="Google Shape;174;p7"/>
            <p:cNvPicPr preferRelativeResize="0"/>
            <p:nvPr/>
          </p:nvPicPr>
          <p:blipFill rotWithShape="1">
            <a:blip r:embed="rId6">
              <a:alphaModFix/>
            </a:blip>
            <a:srcRect b="0" l="0" r="0" t="0"/>
            <a:stretch/>
          </p:blipFill>
          <p:spPr>
            <a:xfrm>
              <a:off x="7244174" y="5398691"/>
              <a:ext cx="191465" cy="229755"/>
            </a:xfrm>
            <a:prstGeom prst="rect">
              <a:avLst/>
            </a:prstGeom>
            <a:noFill/>
            <a:ln>
              <a:noFill/>
            </a:ln>
          </p:spPr>
        </p:pic>
        <p:pic>
          <p:nvPicPr>
            <p:cNvPr id="175" name="Google Shape;175;p7"/>
            <p:cNvPicPr preferRelativeResize="0"/>
            <p:nvPr/>
          </p:nvPicPr>
          <p:blipFill rotWithShape="1">
            <a:blip r:embed="rId3">
              <a:alphaModFix/>
            </a:blip>
            <a:srcRect b="0" l="0" r="0" t="0"/>
            <a:stretch/>
          </p:blipFill>
          <p:spPr>
            <a:xfrm>
              <a:off x="7506703" y="5399132"/>
              <a:ext cx="198374" cy="229311"/>
            </a:xfrm>
            <a:prstGeom prst="rect">
              <a:avLst/>
            </a:prstGeom>
            <a:noFill/>
            <a:ln>
              <a:noFill/>
            </a:ln>
          </p:spPr>
        </p:pic>
        <p:sp>
          <p:nvSpPr>
            <p:cNvPr id="176" name="Google Shape;176;p7"/>
            <p:cNvSpPr/>
            <p:nvPr/>
          </p:nvSpPr>
          <p:spPr>
            <a:xfrm>
              <a:off x="7756283" y="5295341"/>
              <a:ext cx="60960" cy="327660"/>
            </a:xfrm>
            <a:custGeom>
              <a:rect b="b" l="l" r="r" t="t"/>
              <a:pathLst>
                <a:path extrusionOk="0" h="327660" w="60959">
                  <a:moveTo>
                    <a:pt x="51219" y="108877"/>
                  </a:moveTo>
                  <a:lnTo>
                    <a:pt x="9702" y="108877"/>
                  </a:lnTo>
                  <a:lnTo>
                    <a:pt x="9702" y="327571"/>
                  </a:lnTo>
                  <a:lnTo>
                    <a:pt x="51219" y="327571"/>
                  </a:lnTo>
                  <a:lnTo>
                    <a:pt x="51219" y="108877"/>
                  </a:lnTo>
                  <a:close/>
                </a:path>
                <a:path extrusionOk="0" h="327660" w="60959">
                  <a:moveTo>
                    <a:pt x="38773" y="0"/>
                  </a:moveTo>
                  <a:lnTo>
                    <a:pt x="22148" y="0"/>
                  </a:lnTo>
                  <a:lnTo>
                    <a:pt x="14998" y="2997"/>
                  </a:lnTo>
                  <a:lnTo>
                    <a:pt x="3009" y="14998"/>
                  </a:lnTo>
                  <a:lnTo>
                    <a:pt x="0" y="22136"/>
                  </a:lnTo>
                  <a:lnTo>
                    <a:pt x="0" y="38747"/>
                  </a:lnTo>
                  <a:lnTo>
                    <a:pt x="3009" y="45910"/>
                  </a:lnTo>
                  <a:lnTo>
                    <a:pt x="9017" y="51892"/>
                  </a:lnTo>
                  <a:lnTo>
                    <a:pt x="14998" y="57912"/>
                  </a:lnTo>
                  <a:lnTo>
                    <a:pt x="22148" y="60883"/>
                  </a:lnTo>
                  <a:lnTo>
                    <a:pt x="38773" y="60883"/>
                  </a:lnTo>
                  <a:lnTo>
                    <a:pt x="45910" y="57912"/>
                  </a:lnTo>
                  <a:lnTo>
                    <a:pt x="57912" y="45910"/>
                  </a:lnTo>
                  <a:lnTo>
                    <a:pt x="60909" y="38747"/>
                  </a:lnTo>
                  <a:lnTo>
                    <a:pt x="60909" y="22136"/>
                  </a:lnTo>
                  <a:lnTo>
                    <a:pt x="57912" y="14998"/>
                  </a:lnTo>
                  <a:lnTo>
                    <a:pt x="45910" y="2997"/>
                  </a:lnTo>
                  <a:lnTo>
                    <a:pt x="38773" y="0"/>
                  </a:lnTo>
                  <a:close/>
                </a:path>
              </a:pathLst>
            </a:custGeom>
            <a:solidFill>
              <a:srgbClr val="C3C3C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77" name="Google Shape;177;p7"/>
            <p:cNvPicPr preferRelativeResize="0"/>
            <p:nvPr/>
          </p:nvPicPr>
          <p:blipFill rotWithShape="1">
            <a:blip r:embed="rId7">
              <a:alphaModFix/>
            </a:blip>
            <a:srcRect b="0" l="0" r="0" t="0"/>
            <a:stretch/>
          </p:blipFill>
          <p:spPr>
            <a:xfrm>
              <a:off x="7885935" y="5398689"/>
              <a:ext cx="232524" cy="229755"/>
            </a:xfrm>
            <a:prstGeom prst="rect">
              <a:avLst/>
            </a:prstGeom>
            <a:noFill/>
            <a:ln>
              <a:noFill/>
            </a:ln>
          </p:spPr>
        </p:pic>
        <p:pic>
          <p:nvPicPr>
            <p:cNvPr id="178" name="Google Shape;178;p7"/>
            <p:cNvPicPr preferRelativeResize="0"/>
            <p:nvPr/>
          </p:nvPicPr>
          <p:blipFill rotWithShape="1">
            <a:blip r:embed="rId8">
              <a:alphaModFix/>
            </a:blip>
            <a:srcRect b="0" l="0" r="0" t="0"/>
            <a:stretch/>
          </p:blipFill>
          <p:spPr>
            <a:xfrm>
              <a:off x="8193644" y="5398684"/>
              <a:ext cx="193776" cy="224231"/>
            </a:xfrm>
            <a:prstGeom prst="rect">
              <a:avLst/>
            </a:prstGeom>
            <a:noFill/>
            <a:ln>
              <a:noFill/>
            </a:ln>
          </p:spPr>
        </p:pic>
        <p:pic>
          <p:nvPicPr>
            <p:cNvPr id="179" name="Google Shape;179;p7"/>
            <p:cNvPicPr preferRelativeResize="0"/>
            <p:nvPr/>
          </p:nvPicPr>
          <p:blipFill rotWithShape="1">
            <a:blip r:embed="rId9">
              <a:alphaModFix/>
            </a:blip>
            <a:srcRect b="0" l="0" r="0" t="0"/>
            <a:stretch/>
          </p:blipFill>
          <p:spPr>
            <a:xfrm>
              <a:off x="8462650" y="5398691"/>
              <a:ext cx="191452" cy="229755"/>
            </a:xfrm>
            <a:prstGeom prst="rect">
              <a:avLst/>
            </a:prstGeom>
            <a:noFill/>
            <a:ln>
              <a:noFill/>
            </a:ln>
          </p:spPr>
        </p:pic>
        <p:sp>
          <p:nvSpPr>
            <p:cNvPr id="180" name="Google Shape;180;p7"/>
            <p:cNvSpPr/>
            <p:nvPr/>
          </p:nvSpPr>
          <p:spPr>
            <a:xfrm>
              <a:off x="8735745" y="5398684"/>
              <a:ext cx="330835" cy="224790"/>
            </a:xfrm>
            <a:custGeom>
              <a:rect b="b" l="l" r="r" t="t"/>
              <a:pathLst>
                <a:path extrusionOk="0" h="224789" w="330834">
                  <a:moveTo>
                    <a:pt x="247281" y="0"/>
                  </a:moveTo>
                  <a:lnTo>
                    <a:pt x="208089" y="10147"/>
                  </a:lnTo>
                  <a:lnTo>
                    <a:pt x="178092" y="40601"/>
                  </a:lnTo>
                  <a:lnTo>
                    <a:pt x="172410" y="31078"/>
                  </a:lnTo>
                  <a:lnTo>
                    <a:pt x="142074" y="5711"/>
                  </a:lnTo>
                  <a:lnTo>
                    <a:pt x="109804" y="0"/>
                  </a:lnTo>
                  <a:lnTo>
                    <a:pt x="102581" y="273"/>
                  </a:lnTo>
                  <a:lnTo>
                    <a:pt x="55600" y="19138"/>
                  </a:lnTo>
                  <a:lnTo>
                    <a:pt x="39687" y="39674"/>
                  </a:lnTo>
                  <a:lnTo>
                    <a:pt x="38760" y="39674"/>
                  </a:lnTo>
                  <a:lnTo>
                    <a:pt x="38760" y="5537"/>
                  </a:lnTo>
                  <a:lnTo>
                    <a:pt x="0" y="5537"/>
                  </a:lnTo>
                  <a:lnTo>
                    <a:pt x="0" y="224231"/>
                  </a:lnTo>
                  <a:lnTo>
                    <a:pt x="41541" y="224231"/>
                  </a:lnTo>
                  <a:lnTo>
                    <a:pt x="41541" y="110731"/>
                  </a:lnTo>
                  <a:lnTo>
                    <a:pt x="41826" y="101803"/>
                  </a:lnTo>
                  <a:lnTo>
                    <a:pt x="54865" y="60966"/>
                  </a:lnTo>
                  <a:lnTo>
                    <a:pt x="90906" y="38747"/>
                  </a:lnTo>
                  <a:lnTo>
                    <a:pt x="108432" y="38747"/>
                  </a:lnTo>
                  <a:lnTo>
                    <a:pt x="139560" y="65138"/>
                  </a:lnTo>
                  <a:lnTo>
                    <a:pt x="144411" y="224231"/>
                  </a:lnTo>
                  <a:lnTo>
                    <a:pt x="185928" y="224231"/>
                  </a:lnTo>
                  <a:lnTo>
                    <a:pt x="185928" y="104724"/>
                  </a:lnTo>
                  <a:lnTo>
                    <a:pt x="186735" y="90853"/>
                  </a:lnTo>
                  <a:lnTo>
                    <a:pt x="206374" y="49131"/>
                  </a:lnTo>
                  <a:lnTo>
                    <a:pt x="241757" y="38747"/>
                  </a:lnTo>
                  <a:lnTo>
                    <a:pt x="251891" y="38747"/>
                  </a:lnTo>
                  <a:lnTo>
                    <a:pt x="283895" y="63982"/>
                  </a:lnTo>
                  <a:lnTo>
                    <a:pt x="288823" y="94132"/>
                  </a:lnTo>
                  <a:lnTo>
                    <a:pt x="288823" y="224231"/>
                  </a:lnTo>
                  <a:lnTo>
                    <a:pt x="330339" y="224231"/>
                  </a:lnTo>
                  <a:lnTo>
                    <a:pt x="330339" y="96888"/>
                  </a:lnTo>
                  <a:lnTo>
                    <a:pt x="330121" y="87731"/>
                  </a:lnTo>
                  <a:lnTo>
                    <a:pt x="321973" y="44738"/>
                  </a:lnTo>
                  <a:lnTo>
                    <a:pt x="296454" y="12784"/>
                  </a:lnTo>
                  <a:lnTo>
                    <a:pt x="259400" y="519"/>
                  </a:lnTo>
                  <a:lnTo>
                    <a:pt x="247281" y="0"/>
                  </a:lnTo>
                  <a:close/>
                </a:path>
              </a:pathLst>
            </a:custGeom>
            <a:solidFill>
              <a:srgbClr val="C3C3C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 name="Google Shape;181;p7"/>
            <p:cNvSpPr/>
            <p:nvPr/>
          </p:nvSpPr>
          <p:spPr>
            <a:xfrm>
              <a:off x="9145447" y="5295341"/>
              <a:ext cx="60960" cy="327660"/>
            </a:xfrm>
            <a:custGeom>
              <a:rect b="b" l="l" r="r" t="t"/>
              <a:pathLst>
                <a:path extrusionOk="0" h="327660" w="60959">
                  <a:moveTo>
                    <a:pt x="51206" y="108877"/>
                  </a:moveTo>
                  <a:lnTo>
                    <a:pt x="9690" y="108877"/>
                  </a:lnTo>
                  <a:lnTo>
                    <a:pt x="9690" y="327571"/>
                  </a:lnTo>
                  <a:lnTo>
                    <a:pt x="51206" y="327571"/>
                  </a:lnTo>
                  <a:lnTo>
                    <a:pt x="51206" y="108877"/>
                  </a:lnTo>
                  <a:close/>
                </a:path>
                <a:path extrusionOk="0" h="327660" w="60959">
                  <a:moveTo>
                    <a:pt x="38773" y="0"/>
                  </a:moveTo>
                  <a:lnTo>
                    <a:pt x="22136" y="0"/>
                  </a:lnTo>
                  <a:lnTo>
                    <a:pt x="14985" y="2997"/>
                  </a:lnTo>
                  <a:lnTo>
                    <a:pt x="2997" y="14998"/>
                  </a:lnTo>
                  <a:lnTo>
                    <a:pt x="0" y="22136"/>
                  </a:lnTo>
                  <a:lnTo>
                    <a:pt x="0" y="38747"/>
                  </a:lnTo>
                  <a:lnTo>
                    <a:pt x="2997" y="45910"/>
                  </a:lnTo>
                  <a:lnTo>
                    <a:pt x="9004" y="51892"/>
                  </a:lnTo>
                  <a:lnTo>
                    <a:pt x="14985" y="57912"/>
                  </a:lnTo>
                  <a:lnTo>
                    <a:pt x="22136" y="60883"/>
                  </a:lnTo>
                  <a:lnTo>
                    <a:pt x="38773" y="60883"/>
                  </a:lnTo>
                  <a:lnTo>
                    <a:pt x="45910" y="57912"/>
                  </a:lnTo>
                  <a:lnTo>
                    <a:pt x="51892" y="51892"/>
                  </a:lnTo>
                  <a:lnTo>
                    <a:pt x="57899" y="45910"/>
                  </a:lnTo>
                  <a:lnTo>
                    <a:pt x="60909" y="38747"/>
                  </a:lnTo>
                  <a:lnTo>
                    <a:pt x="60909" y="22136"/>
                  </a:lnTo>
                  <a:lnTo>
                    <a:pt x="57899" y="14998"/>
                  </a:lnTo>
                  <a:lnTo>
                    <a:pt x="45910" y="2997"/>
                  </a:lnTo>
                  <a:lnTo>
                    <a:pt x="38773" y="0"/>
                  </a:lnTo>
                  <a:close/>
                </a:path>
              </a:pathLst>
            </a:custGeom>
            <a:solidFill>
              <a:srgbClr val="C3C3C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82" name="Google Shape;182;p7"/>
            <p:cNvPicPr preferRelativeResize="0"/>
            <p:nvPr/>
          </p:nvPicPr>
          <p:blipFill rotWithShape="1">
            <a:blip r:embed="rId10">
              <a:alphaModFix/>
            </a:blip>
            <a:srcRect b="0" l="0" r="0" t="0"/>
            <a:stretch/>
          </p:blipFill>
          <p:spPr>
            <a:xfrm>
              <a:off x="9272775" y="5398689"/>
              <a:ext cx="219621" cy="229755"/>
            </a:xfrm>
            <a:prstGeom prst="rect">
              <a:avLst/>
            </a:prstGeom>
            <a:noFill/>
            <a:ln>
              <a:noFill/>
            </a:ln>
          </p:spPr>
        </p:pic>
        <p:pic>
          <p:nvPicPr>
            <p:cNvPr id="183" name="Google Shape;183;p7"/>
            <p:cNvPicPr preferRelativeResize="0"/>
            <p:nvPr/>
          </p:nvPicPr>
          <p:blipFill rotWithShape="1">
            <a:blip r:embed="rId8">
              <a:alphaModFix/>
            </a:blip>
            <a:srcRect b="0" l="0" r="0" t="0"/>
            <a:stretch/>
          </p:blipFill>
          <p:spPr>
            <a:xfrm>
              <a:off x="9565276" y="5398684"/>
              <a:ext cx="193776" cy="224231"/>
            </a:xfrm>
            <a:prstGeom prst="rect">
              <a:avLst/>
            </a:prstGeom>
            <a:noFill/>
            <a:ln>
              <a:noFill/>
            </a:ln>
          </p:spPr>
        </p:pic>
        <p:sp>
          <p:nvSpPr>
            <p:cNvPr id="184" name="Google Shape;184;p7"/>
            <p:cNvSpPr/>
            <p:nvPr/>
          </p:nvSpPr>
          <p:spPr>
            <a:xfrm>
              <a:off x="9813018" y="5342855"/>
              <a:ext cx="150495" cy="285750"/>
            </a:xfrm>
            <a:custGeom>
              <a:rect b="b" l="l" r="r" t="t"/>
              <a:pathLst>
                <a:path extrusionOk="0" h="285750" w="150495">
                  <a:moveTo>
                    <a:pt x="89496" y="0"/>
                  </a:moveTo>
                  <a:lnTo>
                    <a:pt x="47993" y="0"/>
                  </a:lnTo>
                  <a:lnTo>
                    <a:pt x="47993" y="61366"/>
                  </a:lnTo>
                  <a:lnTo>
                    <a:pt x="0" y="61366"/>
                  </a:lnTo>
                  <a:lnTo>
                    <a:pt x="0" y="97345"/>
                  </a:lnTo>
                  <a:lnTo>
                    <a:pt x="47993" y="97345"/>
                  </a:lnTo>
                  <a:lnTo>
                    <a:pt x="47993" y="211315"/>
                  </a:lnTo>
                  <a:lnTo>
                    <a:pt x="52362" y="254520"/>
                  </a:lnTo>
                  <a:lnTo>
                    <a:pt x="83151" y="281818"/>
                  </a:lnTo>
                  <a:lnTo>
                    <a:pt x="117348" y="285584"/>
                  </a:lnTo>
                  <a:lnTo>
                    <a:pt x="123418" y="285051"/>
                  </a:lnTo>
                  <a:lnTo>
                    <a:pt x="139103" y="282879"/>
                  </a:lnTo>
                  <a:lnTo>
                    <a:pt x="145478" y="280974"/>
                  </a:lnTo>
                  <a:lnTo>
                    <a:pt x="150418" y="278206"/>
                  </a:lnTo>
                  <a:lnTo>
                    <a:pt x="150418" y="240360"/>
                  </a:lnTo>
                  <a:lnTo>
                    <a:pt x="146100" y="242824"/>
                  </a:lnTo>
                  <a:lnTo>
                    <a:pt x="141338" y="244525"/>
                  </a:lnTo>
                  <a:lnTo>
                    <a:pt x="130873" y="246367"/>
                  </a:lnTo>
                  <a:lnTo>
                    <a:pt x="125806" y="246824"/>
                  </a:lnTo>
                  <a:lnTo>
                    <a:pt x="112890" y="246824"/>
                  </a:lnTo>
                  <a:lnTo>
                    <a:pt x="89496" y="202692"/>
                  </a:lnTo>
                  <a:lnTo>
                    <a:pt x="89496" y="97345"/>
                  </a:lnTo>
                  <a:lnTo>
                    <a:pt x="149021" y="97345"/>
                  </a:lnTo>
                  <a:lnTo>
                    <a:pt x="149021" y="61366"/>
                  </a:lnTo>
                  <a:lnTo>
                    <a:pt x="89496" y="61366"/>
                  </a:lnTo>
                  <a:lnTo>
                    <a:pt x="89496" y="0"/>
                  </a:lnTo>
                  <a:close/>
                </a:path>
              </a:pathLst>
            </a:custGeom>
            <a:solidFill>
              <a:srgbClr val="C3C3C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85" name="Google Shape;185;p7"/>
            <p:cNvPicPr preferRelativeResize="0"/>
            <p:nvPr/>
          </p:nvPicPr>
          <p:blipFill rotWithShape="1">
            <a:blip r:embed="rId11">
              <a:alphaModFix/>
            </a:blip>
            <a:srcRect b="0" l="0" r="0" t="0"/>
            <a:stretch/>
          </p:blipFill>
          <p:spPr>
            <a:xfrm>
              <a:off x="10028030" y="5398689"/>
              <a:ext cx="232536" cy="229755"/>
            </a:xfrm>
            <a:prstGeom prst="rect">
              <a:avLst/>
            </a:prstGeom>
            <a:noFill/>
            <a:ln>
              <a:noFill/>
            </a:ln>
          </p:spPr>
        </p:pic>
        <p:sp>
          <p:nvSpPr>
            <p:cNvPr id="186" name="Google Shape;186;p7"/>
            <p:cNvSpPr/>
            <p:nvPr/>
          </p:nvSpPr>
          <p:spPr>
            <a:xfrm>
              <a:off x="4565596" y="3264858"/>
              <a:ext cx="754380" cy="2336800"/>
            </a:xfrm>
            <a:custGeom>
              <a:rect b="b" l="l" r="r" t="t"/>
              <a:pathLst>
                <a:path extrusionOk="0" h="2336800" w="754379">
                  <a:moveTo>
                    <a:pt x="754367" y="0"/>
                  </a:moveTo>
                  <a:lnTo>
                    <a:pt x="646961" y="0"/>
                  </a:lnTo>
                  <a:lnTo>
                    <a:pt x="600335" y="12699"/>
                  </a:lnTo>
                  <a:lnTo>
                    <a:pt x="554661" y="12699"/>
                  </a:lnTo>
                  <a:lnTo>
                    <a:pt x="466585" y="38099"/>
                  </a:lnTo>
                  <a:lnTo>
                    <a:pt x="424392" y="63499"/>
                  </a:lnTo>
                  <a:lnTo>
                    <a:pt x="383568" y="76199"/>
                  </a:lnTo>
                  <a:lnTo>
                    <a:pt x="344217" y="101599"/>
                  </a:lnTo>
                  <a:lnTo>
                    <a:pt x="306443" y="126999"/>
                  </a:lnTo>
                  <a:lnTo>
                    <a:pt x="270351" y="152399"/>
                  </a:lnTo>
                  <a:lnTo>
                    <a:pt x="236044" y="177799"/>
                  </a:lnTo>
                  <a:lnTo>
                    <a:pt x="203628" y="203199"/>
                  </a:lnTo>
                  <a:lnTo>
                    <a:pt x="173206" y="241299"/>
                  </a:lnTo>
                  <a:lnTo>
                    <a:pt x="144883" y="279399"/>
                  </a:lnTo>
                  <a:lnTo>
                    <a:pt x="118762" y="304799"/>
                  </a:lnTo>
                  <a:lnTo>
                    <a:pt x="94948" y="342899"/>
                  </a:lnTo>
                  <a:lnTo>
                    <a:pt x="73546" y="380999"/>
                  </a:lnTo>
                  <a:lnTo>
                    <a:pt x="54659" y="431799"/>
                  </a:lnTo>
                  <a:lnTo>
                    <a:pt x="38392" y="469899"/>
                  </a:lnTo>
                  <a:lnTo>
                    <a:pt x="24849" y="507999"/>
                  </a:lnTo>
                  <a:lnTo>
                    <a:pt x="14133" y="558799"/>
                  </a:lnTo>
                  <a:lnTo>
                    <a:pt x="6351" y="609599"/>
                  </a:lnTo>
                  <a:lnTo>
                    <a:pt x="1605" y="647699"/>
                  </a:lnTo>
                  <a:lnTo>
                    <a:pt x="0" y="698499"/>
                  </a:lnTo>
                  <a:lnTo>
                    <a:pt x="1761" y="749299"/>
                  </a:lnTo>
                  <a:lnTo>
                    <a:pt x="6967" y="800099"/>
                  </a:lnTo>
                  <a:lnTo>
                    <a:pt x="15496" y="838199"/>
                  </a:lnTo>
                  <a:lnTo>
                    <a:pt x="27228" y="888999"/>
                  </a:lnTo>
                  <a:lnTo>
                    <a:pt x="42043" y="939799"/>
                  </a:lnTo>
                  <a:lnTo>
                    <a:pt x="59821" y="977899"/>
                  </a:lnTo>
                  <a:lnTo>
                    <a:pt x="80442" y="1015999"/>
                  </a:lnTo>
                  <a:lnTo>
                    <a:pt x="103786" y="1066799"/>
                  </a:lnTo>
                  <a:lnTo>
                    <a:pt x="129732" y="1104899"/>
                  </a:lnTo>
                  <a:lnTo>
                    <a:pt x="158160" y="1142999"/>
                  </a:lnTo>
                  <a:lnTo>
                    <a:pt x="188950" y="1168399"/>
                  </a:lnTo>
                  <a:lnTo>
                    <a:pt x="158160" y="1206499"/>
                  </a:lnTo>
                  <a:lnTo>
                    <a:pt x="129732" y="1244599"/>
                  </a:lnTo>
                  <a:lnTo>
                    <a:pt x="103786" y="1282699"/>
                  </a:lnTo>
                  <a:lnTo>
                    <a:pt x="80442" y="1320799"/>
                  </a:lnTo>
                  <a:lnTo>
                    <a:pt x="59821" y="1371599"/>
                  </a:lnTo>
                  <a:lnTo>
                    <a:pt x="42043" y="1409699"/>
                  </a:lnTo>
                  <a:lnTo>
                    <a:pt x="27228" y="1460499"/>
                  </a:lnTo>
                  <a:lnTo>
                    <a:pt x="15496" y="1498599"/>
                  </a:lnTo>
                  <a:lnTo>
                    <a:pt x="6967" y="1549399"/>
                  </a:lnTo>
                  <a:lnTo>
                    <a:pt x="1761" y="1600199"/>
                  </a:lnTo>
                  <a:lnTo>
                    <a:pt x="0" y="1651000"/>
                  </a:lnTo>
                  <a:lnTo>
                    <a:pt x="1605" y="1701800"/>
                  </a:lnTo>
                  <a:lnTo>
                    <a:pt x="6351" y="1739900"/>
                  </a:lnTo>
                  <a:lnTo>
                    <a:pt x="14133" y="1790700"/>
                  </a:lnTo>
                  <a:lnTo>
                    <a:pt x="24849" y="1828800"/>
                  </a:lnTo>
                  <a:lnTo>
                    <a:pt x="38392" y="1879600"/>
                  </a:lnTo>
                  <a:lnTo>
                    <a:pt x="54659" y="1917700"/>
                  </a:lnTo>
                  <a:lnTo>
                    <a:pt x="73546" y="1955800"/>
                  </a:lnTo>
                  <a:lnTo>
                    <a:pt x="94948" y="1993900"/>
                  </a:lnTo>
                  <a:lnTo>
                    <a:pt x="118762" y="2032000"/>
                  </a:lnTo>
                  <a:lnTo>
                    <a:pt x="144883" y="2070100"/>
                  </a:lnTo>
                  <a:lnTo>
                    <a:pt x="173206" y="2108200"/>
                  </a:lnTo>
                  <a:lnTo>
                    <a:pt x="203628" y="2133600"/>
                  </a:lnTo>
                  <a:lnTo>
                    <a:pt x="236044" y="2171700"/>
                  </a:lnTo>
                  <a:lnTo>
                    <a:pt x="270351" y="2197100"/>
                  </a:lnTo>
                  <a:lnTo>
                    <a:pt x="306443" y="2222500"/>
                  </a:lnTo>
                  <a:lnTo>
                    <a:pt x="344217" y="2247900"/>
                  </a:lnTo>
                  <a:lnTo>
                    <a:pt x="383568" y="2273300"/>
                  </a:lnTo>
                  <a:lnTo>
                    <a:pt x="424392" y="2286000"/>
                  </a:lnTo>
                  <a:lnTo>
                    <a:pt x="466585" y="2298700"/>
                  </a:lnTo>
                  <a:lnTo>
                    <a:pt x="510043" y="2324100"/>
                  </a:lnTo>
                  <a:lnTo>
                    <a:pt x="554661" y="2324100"/>
                  </a:lnTo>
                  <a:lnTo>
                    <a:pt x="600335" y="2336800"/>
                  </a:lnTo>
                  <a:lnTo>
                    <a:pt x="754367" y="2336800"/>
                  </a:lnTo>
                  <a:lnTo>
                    <a:pt x="754367" y="2311400"/>
                  </a:lnTo>
                  <a:lnTo>
                    <a:pt x="600555" y="2311400"/>
                  </a:lnTo>
                  <a:lnTo>
                    <a:pt x="510681" y="2286000"/>
                  </a:lnTo>
                  <a:lnTo>
                    <a:pt x="425720" y="2260600"/>
                  </a:lnTo>
                  <a:lnTo>
                    <a:pt x="385364" y="2235200"/>
                  </a:lnTo>
                  <a:lnTo>
                    <a:pt x="346577" y="2209800"/>
                  </a:lnTo>
                  <a:lnTo>
                    <a:pt x="309471" y="2184400"/>
                  </a:lnTo>
                  <a:lnTo>
                    <a:pt x="274160" y="2159000"/>
                  </a:lnTo>
                  <a:lnTo>
                    <a:pt x="240756" y="2133600"/>
                  </a:lnTo>
                  <a:lnTo>
                    <a:pt x="209374" y="2108200"/>
                  </a:lnTo>
                  <a:lnTo>
                    <a:pt x="180126" y="2070100"/>
                  </a:lnTo>
                  <a:lnTo>
                    <a:pt x="153126" y="2032000"/>
                  </a:lnTo>
                  <a:lnTo>
                    <a:pt x="128488" y="1993900"/>
                  </a:lnTo>
                  <a:lnTo>
                    <a:pt x="106323" y="1955800"/>
                  </a:lnTo>
                  <a:lnTo>
                    <a:pt x="86746" y="1917700"/>
                  </a:lnTo>
                  <a:lnTo>
                    <a:pt x="69871" y="1879600"/>
                  </a:lnTo>
                  <a:lnTo>
                    <a:pt x="55809" y="1828800"/>
                  </a:lnTo>
                  <a:lnTo>
                    <a:pt x="44675" y="1790700"/>
                  </a:lnTo>
                  <a:lnTo>
                    <a:pt x="36582" y="1739900"/>
                  </a:lnTo>
                  <a:lnTo>
                    <a:pt x="31643" y="1701800"/>
                  </a:lnTo>
                  <a:lnTo>
                    <a:pt x="29972" y="1651000"/>
                  </a:lnTo>
                  <a:lnTo>
                    <a:pt x="31999" y="1600199"/>
                  </a:lnTo>
                  <a:lnTo>
                    <a:pt x="37981" y="1549399"/>
                  </a:lnTo>
                  <a:lnTo>
                    <a:pt x="47764" y="1498599"/>
                  </a:lnTo>
                  <a:lnTo>
                    <a:pt x="61198" y="1447799"/>
                  </a:lnTo>
                  <a:lnTo>
                    <a:pt x="78131" y="1396999"/>
                  </a:lnTo>
                  <a:lnTo>
                    <a:pt x="98412" y="1358899"/>
                  </a:lnTo>
                  <a:lnTo>
                    <a:pt x="121887" y="1308099"/>
                  </a:lnTo>
                  <a:lnTo>
                    <a:pt x="148406" y="1269999"/>
                  </a:lnTo>
                  <a:lnTo>
                    <a:pt x="177817" y="1231899"/>
                  </a:lnTo>
                  <a:lnTo>
                    <a:pt x="209969" y="1193799"/>
                  </a:lnTo>
                  <a:lnTo>
                    <a:pt x="250380" y="1193799"/>
                  </a:lnTo>
                  <a:lnTo>
                    <a:pt x="230936" y="1168399"/>
                  </a:lnTo>
                  <a:lnTo>
                    <a:pt x="250380" y="1155699"/>
                  </a:lnTo>
                  <a:lnTo>
                    <a:pt x="209969" y="1155699"/>
                  </a:lnTo>
                  <a:lnTo>
                    <a:pt x="177817" y="1117599"/>
                  </a:lnTo>
                  <a:lnTo>
                    <a:pt x="148406" y="1079499"/>
                  </a:lnTo>
                  <a:lnTo>
                    <a:pt x="121887" y="1028699"/>
                  </a:lnTo>
                  <a:lnTo>
                    <a:pt x="98412" y="990599"/>
                  </a:lnTo>
                  <a:lnTo>
                    <a:pt x="78131" y="939799"/>
                  </a:lnTo>
                  <a:lnTo>
                    <a:pt x="61198" y="901699"/>
                  </a:lnTo>
                  <a:lnTo>
                    <a:pt x="47764" y="850899"/>
                  </a:lnTo>
                  <a:lnTo>
                    <a:pt x="37981" y="800099"/>
                  </a:lnTo>
                  <a:lnTo>
                    <a:pt x="31999" y="749299"/>
                  </a:lnTo>
                  <a:lnTo>
                    <a:pt x="29972" y="698499"/>
                  </a:lnTo>
                  <a:lnTo>
                    <a:pt x="31643" y="647699"/>
                  </a:lnTo>
                  <a:lnTo>
                    <a:pt x="36582" y="609599"/>
                  </a:lnTo>
                  <a:lnTo>
                    <a:pt x="44675" y="558799"/>
                  </a:lnTo>
                  <a:lnTo>
                    <a:pt x="55809" y="507999"/>
                  </a:lnTo>
                  <a:lnTo>
                    <a:pt x="69871" y="469899"/>
                  </a:lnTo>
                  <a:lnTo>
                    <a:pt x="86746" y="431799"/>
                  </a:lnTo>
                  <a:lnTo>
                    <a:pt x="106323" y="393699"/>
                  </a:lnTo>
                  <a:lnTo>
                    <a:pt x="128488" y="355599"/>
                  </a:lnTo>
                  <a:lnTo>
                    <a:pt x="153126" y="317499"/>
                  </a:lnTo>
                  <a:lnTo>
                    <a:pt x="180126" y="279399"/>
                  </a:lnTo>
                  <a:lnTo>
                    <a:pt x="209374" y="241299"/>
                  </a:lnTo>
                  <a:lnTo>
                    <a:pt x="240756" y="215899"/>
                  </a:lnTo>
                  <a:lnTo>
                    <a:pt x="274160" y="177799"/>
                  </a:lnTo>
                  <a:lnTo>
                    <a:pt x="309471" y="152399"/>
                  </a:lnTo>
                  <a:lnTo>
                    <a:pt x="346577" y="126999"/>
                  </a:lnTo>
                  <a:lnTo>
                    <a:pt x="385364" y="114299"/>
                  </a:lnTo>
                  <a:lnTo>
                    <a:pt x="425720" y="88899"/>
                  </a:lnTo>
                  <a:lnTo>
                    <a:pt x="510681" y="63499"/>
                  </a:lnTo>
                  <a:lnTo>
                    <a:pt x="600555" y="38099"/>
                  </a:lnTo>
                  <a:lnTo>
                    <a:pt x="754367" y="38099"/>
                  </a:lnTo>
                  <a:lnTo>
                    <a:pt x="754367" y="0"/>
                  </a:lnTo>
                  <a:close/>
                </a:path>
                <a:path extrusionOk="0" h="2336800" w="754379">
                  <a:moveTo>
                    <a:pt x="250380" y="1193799"/>
                  </a:moveTo>
                  <a:lnTo>
                    <a:pt x="209969" y="1193799"/>
                  </a:lnTo>
                  <a:lnTo>
                    <a:pt x="229295" y="1206499"/>
                  </a:lnTo>
                  <a:lnTo>
                    <a:pt x="249296" y="1231899"/>
                  </a:lnTo>
                  <a:lnTo>
                    <a:pt x="269956" y="1244599"/>
                  </a:lnTo>
                  <a:lnTo>
                    <a:pt x="291261" y="1257299"/>
                  </a:lnTo>
                  <a:lnTo>
                    <a:pt x="260603" y="1295399"/>
                  </a:lnTo>
                  <a:lnTo>
                    <a:pt x="232867" y="1333499"/>
                  </a:lnTo>
                  <a:lnTo>
                    <a:pt x="208238" y="1371599"/>
                  </a:lnTo>
                  <a:lnTo>
                    <a:pt x="186896" y="1409699"/>
                  </a:lnTo>
                  <a:lnTo>
                    <a:pt x="169025" y="1460499"/>
                  </a:lnTo>
                  <a:lnTo>
                    <a:pt x="154808" y="1498599"/>
                  </a:lnTo>
                  <a:lnTo>
                    <a:pt x="144426" y="1549399"/>
                  </a:lnTo>
                  <a:lnTo>
                    <a:pt x="138064" y="1600199"/>
                  </a:lnTo>
                  <a:lnTo>
                    <a:pt x="135902" y="1651000"/>
                  </a:lnTo>
                  <a:lnTo>
                    <a:pt x="137956" y="1701800"/>
                  </a:lnTo>
                  <a:lnTo>
                    <a:pt x="144006" y="1739900"/>
                  </a:lnTo>
                  <a:lnTo>
                    <a:pt x="153882" y="1790700"/>
                  </a:lnTo>
                  <a:lnTo>
                    <a:pt x="167415" y="1828800"/>
                  </a:lnTo>
                  <a:lnTo>
                    <a:pt x="184437" y="1879600"/>
                  </a:lnTo>
                  <a:lnTo>
                    <a:pt x="204779" y="1917700"/>
                  </a:lnTo>
                  <a:lnTo>
                    <a:pt x="228272" y="1955800"/>
                  </a:lnTo>
                  <a:lnTo>
                    <a:pt x="254746" y="1993900"/>
                  </a:lnTo>
                  <a:lnTo>
                    <a:pt x="284033" y="2032000"/>
                  </a:lnTo>
                  <a:lnTo>
                    <a:pt x="315964" y="2057400"/>
                  </a:lnTo>
                  <a:lnTo>
                    <a:pt x="350369" y="2082800"/>
                  </a:lnTo>
                  <a:lnTo>
                    <a:pt x="387081" y="2120900"/>
                  </a:lnTo>
                  <a:lnTo>
                    <a:pt x="425929" y="2133600"/>
                  </a:lnTo>
                  <a:lnTo>
                    <a:pt x="466746" y="2159000"/>
                  </a:lnTo>
                  <a:lnTo>
                    <a:pt x="509361" y="2171700"/>
                  </a:lnTo>
                  <a:lnTo>
                    <a:pt x="553607" y="2184400"/>
                  </a:lnTo>
                  <a:lnTo>
                    <a:pt x="646313" y="2209800"/>
                  </a:lnTo>
                  <a:lnTo>
                    <a:pt x="754367" y="2209800"/>
                  </a:lnTo>
                  <a:lnTo>
                    <a:pt x="754367" y="2171700"/>
                  </a:lnTo>
                  <a:lnTo>
                    <a:pt x="599548" y="2171700"/>
                  </a:lnTo>
                  <a:lnTo>
                    <a:pt x="510189" y="2146300"/>
                  </a:lnTo>
                  <a:lnTo>
                    <a:pt x="468053" y="2120900"/>
                  </a:lnTo>
                  <a:lnTo>
                    <a:pt x="427863" y="2108200"/>
                  </a:lnTo>
                  <a:lnTo>
                    <a:pt x="389808" y="2082800"/>
                  </a:lnTo>
                  <a:lnTo>
                    <a:pt x="354076" y="2057400"/>
                  </a:lnTo>
                  <a:lnTo>
                    <a:pt x="320854" y="2019300"/>
                  </a:lnTo>
                  <a:lnTo>
                    <a:pt x="290331" y="1993900"/>
                  </a:lnTo>
                  <a:lnTo>
                    <a:pt x="262694" y="1955800"/>
                  </a:lnTo>
                  <a:lnTo>
                    <a:pt x="238132" y="1917700"/>
                  </a:lnTo>
                  <a:lnTo>
                    <a:pt x="216833" y="1879600"/>
                  </a:lnTo>
                  <a:lnTo>
                    <a:pt x="198985" y="1828800"/>
                  </a:lnTo>
                  <a:lnTo>
                    <a:pt x="184775" y="1790700"/>
                  </a:lnTo>
                  <a:lnTo>
                    <a:pt x="174393" y="1739900"/>
                  </a:lnTo>
                  <a:lnTo>
                    <a:pt x="168026" y="1701800"/>
                  </a:lnTo>
                  <a:lnTo>
                    <a:pt x="165862" y="1651000"/>
                  </a:lnTo>
                  <a:lnTo>
                    <a:pt x="168512" y="1600199"/>
                  </a:lnTo>
                  <a:lnTo>
                    <a:pt x="176293" y="1549399"/>
                  </a:lnTo>
                  <a:lnTo>
                    <a:pt x="188948" y="1498599"/>
                  </a:lnTo>
                  <a:lnTo>
                    <a:pt x="206222" y="1447799"/>
                  </a:lnTo>
                  <a:lnTo>
                    <a:pt x="227858" y="1396999"/>
                  </a:lnTo>
                  <a:lnTo>
                    <a:pt x="253601" y="1358899"/>
                  </a:lnTo>
                  <a:lnTo>
                    <a:pt x="283194" y="1320799"/>
                  </a:lnTo>
                  <a:lnTo>
                    <a:pt x="316382" y="1282699"/>
                  </a:lnTo>
                  <a:lnTo>
                    <a:pt x="388038" y="1282699"/>
                  </a:lnTo>
                  <a:lnTo>
                    <a:pt x="362915" y="1269999"/>
                  </a:lnTo>
                  <a:lnTo>
                    <a:pt x="338467" y="1257299"/>
                  </a:lnTo>
                  <a:lnTo>
                    <a:pt x="360293" y="1244599"/>
                  </a:lnTo>
                  <a:lnTo>
                    <a:pt x="312915" y="1244599"/>
                  </a:lnTo>
                  <a:lnTo>
                    <a:pt x="291392" y="1219199"/>
                  </a:lnTo>
                  <a:lnTo>
                    <a:pt x="270540" y="1206499"/>
                  </a:lnTo>
                  <a:lnTo>
                    <a:pt x="250380" y="1193799"/>
                  </a:lnTo>
                  <a:close/>
                </a:path>
                <a:path extrusionOk="0" h="2336800" w="754379">
                  <a:moveTo>
                    <a:pt x="388038" y="1282699"/>
                  </a:moveTo>
                  <a:lnTo>
                    <a:pt x="316382" y="1282699"/>
                  </a:lnTo>
                  <a:lnTo>
                    <a:pt x="339926" y="1295399"/>
                  </a:lnTo>
                  <a:lnTo>
                    <a:pt x="364082" y="1308099"/>
                  </a:lnTo>
                  <a:lnTo>
                    <a:pt x="388825" y="1320799"/>
                  </a:lnTo>
                  <a:lnTo>
                    <a:pt x="414134" y="1333499"/>
                  </a:lnTo>
                  <a:lnTo>
                    <a:pt x="378780" y="1371599"/>
                  </a:lnTo>
                  <a:lnTo>
                    <a:pt x="347762" y="1409699"/>
                  </a:lnTo>
                  <a:lnTo>
                    <a:pt x="321481" y="1447799"/>
                  </a:lnTo>
                  <a:lnTo>
                    <a:pt x="300340" y="1498599"/>
                  </a:lnTo>
                  <a:lnTo>
                    <a:pt x="284741" y="1549399"/>
                  </a:lnTo>
                  <a:lnTo>
                    <a:pt x="275087" y="1600199"/>
                  </a:lnTo>
                  <a:lnTo>
                    <a:pt x="271780" y="1651000"/>
                  </a:lnTo>
                  <a:lnTo>
                    <a:pt x="274628" y="1701800"/>
                  </a:lnTo>
                  <a:lnTo>
                    <a:pt x="282962" y="1739900"/>
                  </a:lnTo>
                  <a:lnTo>
                    <a:pt x="296461" y="1790700"/>
                  </a:lnTo>
                  <a:lnTo>
                    <a:pt x="314805" y="1828800"/>
                  </a:lnTo>
                  <a:lnTo>
                    <a:pt x="337676" y="1879600"/>
                  </a:lnTo>
                  <a:lnTo>
                    <a:pt x="364752" y="1917700"/>
                  </a:lnTo>
                  <a:lnTo>
                    <a:pt x="395716" y="1943100"/>
                  </a:lnTo>
                  <a:lnTo>
                    <a:pt x="430246" y="1981200"/>
                  </a:lnTo>
                  <a:lnTo>
                    <a:pt x="468024" y="2006600"/>
                  </a:lnTo>
                  <a:lnTo>
                    <a:pt x="508729" y="2032000"/>
                  </a:lnTo>
                  <a:lnTo>
                    <a:pt x="552042" y="2044700"/>
                  </a:lnTo>
                  <a:lnTo>
                    <a:pt x="597644" y="2057400"/>
                  </a:lnTo>
                  <a:lnTo>
                    <a:pt x="645215" y="2070100"/>
                  </a:lnTo>
                  <a:lnTo>
                    <a:pt x="754367" y="2070100"/>
                  </a:lnTo>
                  <a:lnTo>
                    <a:pt x="754367" y="2044700"/>
                  </a:lnTo>
                  <a:lnTo>
                    <a:pt x="694436" y="2044700"/>
                  </a:lnTo>
                  <a:lnTo>
                    <a:pt x="645247" y="2032000"/>
                  </a:lnTo>
                  <a:lnTo>
                    <a:pt x="597862" y="2032000"/>
                  </a:lnTo>
                  <a:lnTo>
                    <a:pt x="552653" y="2019300"/>
                  </a:lnTo>
                  <a:lnTo>
                    <a:pt x="509988" y="1993900"/>
                  </a:lnTo>
                  <a:lnTo>
                    <a:pt x="470240" y="1968500"/>
                  </a:lnTo>
                  <a:lnTo>
                    <a:pt x="433779" y="1943100"/>
                  </a:lnTo>
                  <a:lnTo>
                    <a:pt x="400977" y="1905000"/>
                  </a:lnTo>
                  <a:lnTo>
                    <a:pt x="372203" y="1866900"/>
                  </a:lnTo>
                  <a:lnTo>
                    <a:pt x="347830" y="1828800"/>
                  </a:lnTo>
                  <a:lnTo>
                    <a:pt x="328227" y="1790700"/>
                  </a:lnTo>
                  <a:lnTo>
                    <a:pt x="313766" y="1739900"/>
                  </a:lnTo>
                  <a:lnTo>
                    <a:pt x="304817" y="1701800"/>
                  </a:lnTo>
                  <a:lnTo>
                    <a:pt x="301752" y="1651000"/>
                  </a:lnTo>
                  <a:lnTo>
                    <a:pt x="305101" y="1600199"/>
                  </a:lnTo>
                  <a:lnTo>
                    <a:pt x="314867" y="1549399"/>
                  </a:lnTo>
                  <a:lnTo>
                    <a:pt x="330625" y="1498599"/>
                  </a:lnTo>
                  <a:lnTo>
                    <a:pt x="351950" y="1460499"/>
                  </a:lnTo>
                  <a:lnTo>
                    <a:pt x="378418" y="1409699"/>
                  </a:lnTo>
                  <a:lnTo>
                    <a:pt x="409604" y="1384299"/>
                  </a:lnTo>
                  <a:lnTo>
                    <a:pt x="445084" y="1346199"/>
                  </a:lnTo>
                  <a:lnTo>
                    <a:pt x="526404" y="1346199"/>
                  </a:lnTo>
                  <a:lnTo>
                    <a:pt x="473621" y="1320799"/>
                  </a:lnTo>
                  <a:lnTo>
                    <a:pt x="493266" y="1308099"/>
                  </a:lnTo>
                  <a:lnTo>
                    <a:pt x="440182" y="1308099"/>
                  </a:lnTo>
                  <a:lnTo>
                    <a:pt x="413805" y="1295399"/>
                  </a:lnTo>
                  <a:lnTo>
                    <a:pt x="388038" y="1282699"/>
                  </a:lnTo>
                  <a:close/>
                </a:path>
                <a:path extrusionOk="0" h="2336800" w="754379">
                  <a:moveTo>
                    <a:pt x="754367" y="2032000"/>
                  </a:moveTo>
                  <a:lnTo>
                    <a:pt x="739622" y="2044700"/>
                  </a:lnTo>
                  <a:lnTo>
                    <a:pt x="754367" y="2044700"/>
                  </a:lnTo>
                  <a:lnTo>
                    <a:pt x="754367" y="2032000"/>
                  </a:lnTo>
                  <a:close/>
                </a:path>
                <a:path extrusionOk="0" h="2336800" w="754379">
                  <a:moveTo>
                    <a:pt x="580932" y="1346199"/>
                  </a:moveTo>
                  <a:lnTo>
                    <a:pt x="445084" y="1346199"/>
                  </a:lnTo>
                  <a:lnTo>
                    <a:pt x="513969" y="1371599"/>
                  </a:lnTo>
                  <a:lnTo>
                    <a:pt x="549536" y="1371599"/>
                  </a:lnTo>
                  <a:lnTo>
                    <a:pt x="585787" y="1384299"/>
                  </a:lnTo>
                  <a:lnTo>
                    <a:pt x="543050" y="1409699"/>
                  </a:lnTo>
                  <a:lnTo>
                    <a:pt x="504822" y="1435099"/>
                  </a:lnTo>
                  <a:lnTo>
                    <a:pt x="471855" y="1473199"/>
                  </a:lnTo>
                  <a:lnTo>
                    <a:pt x="444904" y="1511299"/>
                  </a:lnTo>
                  <a:lnTo>
                    <a:pt x="424720" y="1549399"/>
                  </a:lnTo>
                  <a:lnTo>
                    <a:pt x="412058" y="1600199"/>
                  </a:lnTo>
                  <a:lnTo>
                    <a:pt x="407670" y="1651000"/>
                  </a:lnTo>
                  <a:lnTo>
                    <a:pt x="411430" y="1689100"/>
                  </a:lnTo>
                  <a:lnTo>
                    <a:pt x="422314" y="1739900"/>
                  </a:lnTo>
                  <a:lnTo>
                    <a:pt x="439727" y="1778000"/>
                  </a:lnTo>
                  <a:lnTo>
                    <a:pt x="463074" y="1816100"/>
                  </a:lnTo>
                  <a:lnTo>
                    <a:pt x="491759" y="1854200"/>
                  </a:lnTo>
                  <a:lnTo>
                    <a:pt x="525188" y="1879600"/>
                  </a:lnTo>
                  <a:lnTo>
                    <a:pt x="562765" y="1905000"/>
                  </a:lnTo>
                  <a:lnTo>
                    <a:pt x="603896" y="1917700"/>
                  </a:lnTo>
                  <a:lnTo>
                    <a:pt x="647984" y="1930400"/>
                  </a:lnTo>
                  <a:lnTo>
                    <a:pt x="754367" y="1930400"/>
                  </a:lnTo>
                  <a:lnTo>
                    <a:pt x="754367" y="1905000"/>
                  </a:lnTo>
                  <a:lnTo>
                    <a:pt x="648337" y="1905000"/>
                  </a:lnTo>
                  <a:lnTo>
                    <a:pt x="604925" y="1892300"/>
                  </a:lnTo>
                  <a:lnTo>
                    <a:pt x="564929" y="1866900"/>
                  </a:lnTo>
                  <a:lnTo>
                    <a:pt x="529082" y="1841500"/>
                  </a:lnTo>
                  <a:lnTo>
                    <a:pt x="498112" y="1816100"/>
                  </a:lnTo>
                  <a:lnTo>
                    <a:pt x="472753" y="1778000"/>
                  </a:lnTo>
                  <a:lnTo>
                    <a:pt x="453734" y="1739900"/>
                  </a:lnTo>
                  <a:lnTo>
                    <a:pt x="441786" y="1689100"/>
                  </a:lnTo>
                  <a:lnTo>
                    <a:pt x="437642" y="1651000"/>
                  </a:lnTo>
                  <a:lnTo>
                    <a:pt x="441786" y="1600199"/>
                  </a:lnTo>
                  <a:lnTo>
                    <a:pt x="453734" y="1562099"/>
                  </a:lnTo>
                  <a:lnTo>
                    <a:pt x="472753" y="1523999"/>
                  </a:lnTo>
                  <a:lnTo>
                    <a:pt x="498112" y="1485899"/>
                  </a:lnTo>
                  <a:lnTo>
                    <a:pt x="529082" y="1447799"/>
                  </a:lnTo>
                  <a:lnTo>
                    <a:pt x="564929" y="1422399"/>
                  </a:lnTo>
                  <a:lnTo>
                    <a:pt x="604925" y="1409699"/>
                  </a:lnTo>
                  <a:lnTo>
                    <a:pt x="648337" y="1396999"/>
                  </a:lnTo>
                  <a:lnTo>
                    <a:pt x="754367" y="1396999"/>
                  </a:lnTo>
                  <a:lnTo>
                    <a:pt x="754367" y="1358899"/>
                  </a:lnTo>
                  <a:lnTo>
                    <a:pt x="637009" y="1358899"/>
                  </a:lnTo>
                  <a:lnTo>
                    <a:pt x="580932" y="1346199"/>
                  </a:lnTo>
                  <a:close/>
                </a:path>
                <a:path extrusionOk="0" h="2336800" w="754379">
                  <a:moveTo>
                    <a:pt x="754367" y="1892300"/>
                  </a:moveTo>
                  <a:lnTo>
                    <a:pt x="739788" y="1905000"/>
                  </a:lnTo>
                  <a:lnTo>
                    <a:pt x="754367" y="1905000"/>
                  </a:lnTo>
                  <a:lnTo>
                    <a:pt x="754367" y="1892300"/>
                  </a:lnTo>
                  <a:close/>
                </a:path>
                <a:path extrusionOk="0" h="2336800" w="754379">
                  <a:moveTo>
                    <a:pt x="506758" y="1193799"/>
                  </a:moveTo>
                  <a:lnTo>
                    <a:pt x="431634" y="1193799"/>
                  </a:lnTo>
                  <a:lnTo>
                    <a:pt x="465804" y="1206499"/>
                  </a:lnTo>
                  <a:lnTo>
                    <a:pt x="501229" y="1219199"/>
                  </a:lnTo>
                  <a:lnTo>
                    <a:pt x="575462" y="1244599"/>
                  </a:lnTo>
                  <a:lnTo>
                    <a:pt x="539117" y="1257299"/>
                  </a:lnTo>
                  <a:lnTo>
                    <a:pt x="504340" y="1269999"/>
                  </a:lnTo>
                  <a:lnTo>
                    <a:pt x="471304" y="1295399"/>
                  </a:lnTo>
                  <a:lnTo>
                    <a:pt x="440182" y="1308099"/>
                  </a:lnTo>
                  <a:lnTo>
                    <a:pt x="493266" y="1308099"/>
                  </a:lnTo>
                  <a:lnTo>
                    <a:pt x="512910" y="1295399"/>
                  </a:lnTo>
                  <a:lnTo>
                    <a:pt x="554987" y="1282699"/>
                  </a:lnTo>
                  <a:lnTo>
                    <a:pt x="599500" y="1269999"/>
                  </a:lnTo>
                  <a:lnTo>
                    <a:pt x="646099" y="1257299"/>
                  </a:lnTo>
                  <a:lnTo>
                    <a:pt x="754367" y="1257299"/>
                  </a:lnTo>
                  <a:lnTo>
                    <a:pt x="754367" y="1231899"/>
                  </a:lnTo>
                  <a:lnTo>
                    <a:pt x="694436" y="1231899"/>
                  </a:lnTo>
                  <a:lnTo>
                    <a:pt x="645446" y="1219199"/>
                  </a:lnTo>
                  <a:lnTo>
                    <a:pt x="597703" y="1219199"/>
                  </a:lnTo>
                  <a:lnTo>
                    <a:pt x="551407" y="1206499"/>
                  </a:lnTo>
                  <a:lnTo>
                    <a:pt x="506758" y="1193799"/>
                  </a:lnTo>
                  <a:close/>
                </a:path>
                <a:path extrusionOk="0" h="2336800" w="754379">
                  <a:moveTo>
                    <a:pt x="360293" y="1104899"/>
                  </a:moveTo>
                  <a:lnTo>
                    <a:pt x="312915" y="1104899"/>
                  </a:lnTo>
                  <a:lnTo>
                    <a:pt x="333828" y="1117599"/>
                  </a:lnTo>
                  <a:lnTo>
                    <a:pt x="355658" y="1142999"/>
                  </a:lnTo>
                  <a:lnTo>
                    <a:pt x="378368" y="1155699"/>
                  </a:lnTo>
                  <a:lnTo>
                    <a:pt x="401916" y="1168399"/>
                  </a:lnTo>
                  <a:lnTo>
                    <a:pt x="378368" y="1193799"/>
                  </a:lnTo>
                  <a:lnTo>
                    <a:pt x="355658" y="1206499"/>
                  </a:lnTo>
                  <a:lnTo>
                    <a:pt x="333828" y="1219199"/>
                  </a:lnTo>
                  <a:lnTo>
                    <a:pt x="312915" y="1244599"/>
                  </a:lnTo>
                  <a:lnTo>
                    <a:pt x="360293" y="1244599"/>
                  </a:lnTo>
                  <a:lnTo>
                    <a:pt x="383127" y="1219199"/>
                  </a:lnTo>
                  <a:lnTo>
                    <a:pt x="406922" y="1206499"/>
                  </a:lnTo>
                  <a:lnTo>
                    <a:pt x="431634" y="1193799"/>
                  </a:lnTo>
                  <a:lnTo>
                    <a:pt x="506758" y="1193799"/>
                  </a:lnTo>
                  <a:lnTo>
                    <a:pt x="463956" y="1168399"/>
                  </a:lnTo>
                  <a:lnTo>
                    <a:pt x="506758" y="1155699"/>
                  </a:lnTo>
                  <a:lnTo>
                    <a:pt x="431634" y="1155699"/>
                  </a:lnTo>
                  <a:lnTo>
                    <a:pt x="406922" y="1142999"/>
                  </a:lnTo>
                  <a:lnTo>
                    <a:pt x="383127" y="1130299"/>
                  </a:lnTo>
                  <a:lnTo>
                    <a:pt x="360293" y="1104899"/>
                  </a:lnTo>
                  <a:close/>
                </a:path>
                <a:path extrusionOk="0" h="2336800" w="754379">
                  <a:moveTo>
                    <a:pt x="754367" y="1219199"/>
                  </a:moveTo>
                  <a:lnTo>
                    <a:pt x="724625" y="1219199"/>
                  </a:lnTo>
                  <a:lnTo>
                    <a:pt x="709584" y="1231899"/>
                  </a:lnTo>
                  <a:lnTo>
                    <a:pt x="754367" y="1231899"/>
                  </a:lnTo>
                  <a:lnTo>
                    <a:pt x="754367" y="1219199"/>
                  </a:lnTo>
                  <a:close/>
                </a:path>
                <a:path extrusionOk="0" h="2336800" w="754379">
                  <a:moveTo>
                    <a:pt x="754367" y="139699"/>
                  </a:moveTo>
                  <a:lnTo>
                    <a:pt x="646313" y="139699"/>
                  </a:lnTo>
                  <a:lnTo>
                    <a:pt x="599314" y="152399"/>
                  </a:lnTo>
                  <a:lnTo>
                    <a:pt x="553607" y="152399"/>
                  </a:lnTo>
                  <a:lnTo>
                    <a:pt x="509361" y="165099"/>
                  </a:lnTo>
                  <a:lnTo>
                    <a:pt x="466746" y="190499"/>
                  </a:lnTo>
                  <a:lnTo>
                    <a:pt x="425929" y="203199"/>
                  </a:lnTo>
                  <a:lnTo>
                    <a:pt x="387081" y="228599"/>
                  </a:lnTo>
                  <a:lnTo>
                    <a:pt x="350369" y="253999"/>
                  </a:lnTo>
                  <a:lnTo>
                    <a:pt x="315964" y="292099"/>
                  </a:lnTo>
                  <a:lnTo>
                    <a:pt x="284033" y="317499"/>
                  </a:lnTo>
                  <a:lnTo>
                    <a:pt x="254746" y="355599"/>
                  </a:lnTo>
                  <a:lnTo>
                    <a:pt x="228272" y="393699"/>
                  </a:lnTo>
                  <a:lnTo>
                    <a:pt x="204779" y="431799"/>
                  </a:lnTo>
                  <a:lnTo>
                    <a:pt x="184437" y="469899"/>
                  </a:lnTo>
                  <a:lnTo>
                    <a:pt x="167415" y="507999"/>
                  </a:lnTo>
                  <a:lnTo>
                    <a:pt x="153882" y="558799"/>
                  </a:lnTo>
                  <a:lnTo>
                    <a:pt x="144006" y="596899"/>
                  </a:lnTo>
                  <a:lnTo>
                    <a:pt x="137956" y="647699"/>
                  </a:lnTo>
                  <a:lnTo>
                    <a:pt x="135902" y="698499"/>
                  </a:lnTo>
                  <a:lnTo>
                    <a:pt x="138064" y="749299"/>
                  </a:lnTo>
                  <a:lnTo>
                    <a:pt x="144426" y="800099"/>
                  </a:lnTo>
                  <a:lnTo>
                    <a:pt x="154808" y="838199"/>
                  </a:lnTo>
                  <a:lnTo>
                    <a:pt x="169025" y="888999"/>
                  </a:lnTo>
                  <a:lnTo>
                    <a:pt x="186896" y="927099"/>
                  </a:lnTo>
                  <a:lnTo>
                    <a:pt x="208238" y="977899"/>
                  </a:lnTo>
                  <a:lnTo>
                    <a:pt x="232867" y="1015999"/>
                  </a:lnTo>
                  <a:lnTo>
                    <a:pt x="260603" y="1054099"/>
                  </a:lnTo>
                  <a:lnTo>
                    <a:pt x="291261" y="1079499"/>
                  </a:lnTo>
                  <a:lnTo>
                    <a:pt x="269956" y="1104899"/>
                  </a:lnTo>
                  <a:lnTo>
                    <a:pt x="249296" y="1117599"/>
                  </a:lnTo>
                  <a:lnTo>
                    <a:pt x="229295" y="1130299"/>
                  </a:lnTo>
                  <a:lnTo>
                    <a:pt x="209969" y="1155699"/>
                  </a:lnTo>
                  <a:lnTo>
                    <a:pt x="250380" y="1155699"/>
                  </a:lnTo>
                  <a:lnTo>
                    <a:pt x="270540" y="1142999"/>
                  </a:lnTo>
                  <a:lnTo>
                    <a:pt x="291392" y="1117599"/>
                  </a:lnTo>
                  <a:lnTo>
                    <a:pt x="312915" y="1104899"/>
                  </a:lnTo>
                  <a:lnTo>
                    <a:pt x="360293" y="1104899"/>
                  </a:lnTo>
                  <a:lnTo>
                    <a:pt x="338467" y="1092199"/>
                  </a:lnTo>
                  <a:lnTo>
                    <a:pt x="362915" y="1066799"/>
                  </a:lnTo>
                  <a:lnTo>
                    <a:pt x="316382" y="1066799"/>
                  </a:lnTo>
                  <a:lnTo>
                    <a:pt x="283194" y="1028699"/>
                  </a:lnTo>
                  <a:lnTo>
                    <a:pt x="253601" y="990599"/>
                  </a:lnTo>
                  <a:lnTo>
                    <a:pt x="227858" y="939799"/>
                  </a:lnTo>
                  <a:lnTo>
                    <a:pt x="206222" y="901699"/>
                  </a:lnTo>
                  <a:lnTo>
                    <a:pt x="188948" y="850899"/>
                  </a:lnTo>
                  <a:lnTo>
                    <a:pt x="176293" y="800099"/>
                  </a:lnTo>
                  <a:lnTo>
                    <a:pt x="168512" y="749299"/>
                  </a:lnTo>
                  <a:lnTo>
                    <a:pt x="165862" y="698499"/>
                  </a:lnTo>
                  <a:lnTo>
                    <a:pt x="168026" y="647699"/>
                  </a:lnTo>
                  <a:lnTo>
                    <a:pt x="174393" y="596899"/>
                  </a:lnTo>
                  <a:lnTo>
                    <a:pt x="184775" y="558799"/>
                  </a:lnTo>
                  <a:lnTo>
                    <a:pt x="198985" y="507999"/>
                  </a:lnTo>
                  <a:lnTo>
                    <a:pt x="216833" y="469899"/>
                  </a:lnTo>
                  <a:lnTo>
                    <a:pt x="238132" y="431799"/>
                  </a:lnTo>
                  <a:lnTo>
                    <a:pt x="262694" y="393699"/>
                  </a:lnTo>
                  <a:lnTo>
                    <a:pt x="290331" y="355599"/>
                  </a:lnTo>
                  <a:lnTo>
                    <a:pt x="320854" y="330199"/>
                  </a:lnTo>
                  <a:lnTo>
                    <a:pt x="354076" y="292099"/>
                  </a:lnTo>
                  <a:lnTo>
                    <a:pt x="389808" y="266699"/>
                  </a:lnTo>
                  <a:lnTo>
                    <a:pt x="427863" y="241299"/>
                  </a:lnTo>
                  <a:lnTo>
                    <a:pt x="468053" y="215899"/>
                  </a:lnTo>
                  <a:lnTo>
                    <a:pt x="510189" y="203199"/>
                  </a:lnTo>
                  <a:lnTo>
                    <a:pt x="599548" y="177799"/>
                  </a:lnTo>
                  <a:lnTo>
                    <a:pt x="646395" y="165099"/>
                  </a:lnTo>
                  <a:lnTo>
                    <a:pt x="754367" y="165099"/>
                  </a:lnTo>
                  <a:lnTo>
                    <a:pt x="754367" y="139699"/>
                  </a:lnTo>
                  <a:close/>
                </a:path>
                <a:path extrusionOk="0" h="2336800" w="754379">
                  <a:moveTo>
                    <a:pt x="493266" y="1028699"/>
                  </a:moveTo>
                  <a:lnTo>
                    <a:pt x="440182" y="1028699"/>
                  </a:lnTo>
                  <a:lnTo>
                    <a:pt x="471304" y="1054099"/>
                  </a:lnTo>
                  <a:lnTo>
                    <a:pt x="504340" y="1079499"/>
                  </a:lnTo>
                  <a:lnTo>
                    <a:pt x="539117" y="1092199"/>
                  </a:lnTo>
                  <a:lnTo>
                    <a:pt x="575462" y="1104899"/>
                  </a:lnTo>
                  <a:lnTo>
                    <a:pt x="501229" y="1130299"/>
                  </a:lnTo>
                  <a:lnTo>
                    <a:pt x="465804" y="1142999"/>
                  </a:lnTo>
                  <a:lnTo>
                    <a:pt x="431634" y="1155699"/>
                  </a:lnTo>
                  <a:lnTo>
                    <a:pt x="506758" y="1155699"/>
                  </a:lnTo>
                  <a:lnTo>
                    <a:pt x="551407" y="1142999"/>
                  </a:lnTo>
                  <a:lnTo>
                    <a:pt x="645446" y="1117599"/>
                  </a:lnTo>
                  <a:lnTo>
                    <a:pt x="754367" y="1117599"/>
                  </a:lnTo>
                  <a:lnTo>
                    <a:pt x="754367" y="1092199"/>
                  </a:lnTo>
                  <a:lnTo>
                    <a:pt x="646099" y="1092199"/>
                  </a:lnTo>
                  <a:lnTo>
                    <a:pt x="599500" y="1079499"/>
                  </a:lnTo>
                  <a:lnTo>
                    <a:pt x="554987" y="1066799"/>
                  </a:lnTo>
                  <a:lnTo>
                    <a:pt x="512910" y="1041399"/>
                  </a:lnTo>
                  <a:lnTo>
                    <a:pt x="493266" y="1028699"/>
                  </a:lnTo>
                  <a:close/>
                </a:path>
                <a:path extrusionOk="0" h="2336800" w="754379">
                  <a:moveTo>
                    <a:pt x="754367" y="1079499"/>
                  </a:moveTo>
                  <a:lnTo>
                    <a:pt x="739623" y="1092199"/>
                  </a:lnTo>
                  <a:lnTo>
                    <a:pt x="754367" y="1092199"/>
                  </a:lnTo>
                  <a:lnTo>
                    <a:pt x="754367" y="1079499"/>
                  </a:lnTo>
                  <a:close/>
                </a:path>
                <a:path extrusionOk="0" h="2336800" w="754379">
                  <a:moveTo>
                    <a:pt x="754367" y="279399"/>
                  </a:moveTo>
                  <a:lnTo>
                    <a:pt x="645215" y="279399"/>
                  </a:lnTo>
                  <a:lnTo>
                    <a:pt x="597644" y="292099"/>
                  </a:lnTo>
                  <a:lnTo>
                    <a:pt x="552042" y="304799"/>
                  </a:lnTo>
                  <a:lnTo>
                    <a:pt x="508729" y="317499"/>
                  </a:lnTo>
                  <a:lnTo>
                    <a:pt x="468024" y="342899"/>
                  </a:lnTo>
                  <a:lnTo>
                    <a:pt x="430246" y="368299"/>
                  </a:lnTo>
                  <a:lnTo>
                    <a:pt x="395716" y="393699"/>
                  </a:lnTo>
                  <a:lnTo>
                    <a:pt x="364752" y="431799"/>
                  </a:lnTo>
                  <a:lnTo>
                    <a:pt x="337676" y="469899"/>
                  </a:lnTo>
                  <a:lnTo>
                    <a:pt x="314805" y="507999"/>
                  </a:lnTo>
                  <a:lnTo>
                    <a:pt x="296461" y="558799"/>
                  </a:lnTo>
                  <a:lnTo>
                    <a:pt x="282962" y="596899"/>
                  </a:lnTo>
                  <a:lnTo>
                    <a:pt x="274628" y="647699"/>
                  </a:lnTo>
                  <a:lnTo>
                    <a:pt x="271780" y="698499"/>
                  </a:lnTo>
                  <a:lnTo>
                    <a:pt x="275087" y="749299"/>
                  </a:lnTo>
                  <a:lnTo>
                    <a:pt x="284741" y="800099"/>
                  </a:lnTo>
                  <a:lnTo>
                    <a:pt x="300340" y="850899"/>
                  </a:lnTo>
                  <a:lnTo>
                    <a:pt x="321481" y="901699"/>
                  </a:lnTo>
                  <a:lnTo>
                    <a:pt x="347762" y="939799"/>
                  </a:lnTo>
                  <a:lnTo>
                    <a:pt x="378780" y="977899"/>
                  </a:lnTo>
                  <a:lnTo>
                    <a:pt x="414134" y="1015999"/>
                  </a:lnTo>
                  <a:lnTo>
                    <a:pt x="388825" y="1028699"/>
                  </a:lnTo>
                  <a:lnTo>
                    <a:pt x="364082" y="1041399"/>
                  </a:lnTo>
                  <a:lnTo>
                    <a:pt x="339926" y="1054099"/>
                  </a:lnTo>
                  <a:lnTo>
                    <a:pt x="316382" y="1066799"/>
                  </a:lnTo>
                  <a:lnTo>
                    <a:pt x="362915" y="1066799"/>
                  </a:lnTo>
                  <a:lnTo>
                    <a:pt x="388038" y="1054099"/>
                  </a:lnTo>
                  <a:lnTo>
                    <a:pt x="413805" y="1041399"/>
                  </a:lnTo>
                  <a:lnTo>
                    <a:pt x="440182" y="1028699"/>
                  </a:lnTo>
                  <a:lnTo>
                    <a:pt x="493266" y="1028699"/>
                  </a:lnTo>
                  <a:lnTo>
                    <a:pt x="473621" y="1015999"/>
                  </a:lnTo>
                  <a:lnTo>
                    <a:pt x="526404" y="1003299"/>
                  </a:lnTo>
                  <a:lnTo>
                    <a:pt x="445084" y="1003299"/>
                  </a:lnTo>
                  <a:lnTo>
                    <a:pt x="409604" y="965199"/>
                  </a:lnTo>
                  <a:lnTo>
                    <a:pt x="378418" y="927099"/>
                  </a:lnTo>
                  <a:lnTo>
                    <a:pt x="351950" y="888999"/>
                  </a:lnTo>
                  <a:lnTo>
                    <a:pt x="330625" y="850899"/>
                  </a:lnTo>
                  <a:lnTo>
                    <a:pt x="314867" y="800099"/>
                  </a:lnTo>
                  <a:lnTo>
                    <a:pt x="305101" y="749299"/>
                  </a:lnTo>
                  <a:lnTo>
                    <a:pt x="301752" y="698499"/>
                  </a:lnTo>
                  <a:lnTo>
                    <a:pt x="304817" y="647699"/>
                  </a:lnTo>
                  <a:lnTo>
                    <a:pt x="313766" y="596899"/>
                  </a:lnTo>
                  <a:lnTo>
                    <a:pt x="328227" y="558799"/>
                  </a:lnTo>
                  <a:lnTo>
                    <a:pt x="347830" y="507999"/>
                  </a:lnTo>
                  <a:lnTo>
                    <a:pt x="372203" y="469899"/>
                  </a:lnTo>
                  <a:lnTo>
                    <a:pt x="400977" y="431799"/>
                  </a:lnTo>
                  <a:lnTo>
                    <a:pt x="433779" y="406399"/>
                  </a:lnTo>
                  <a:lnTo>
                    <a:pt x="470240" y="380999"/>
                  </a:lnTo>
                  <a:lnTo>
                    <a:pt x="509988" y="355599"/>
                  </a:lnTo>
                  <a:lnTo>
                    <a:pt x="552653" y="330199"/>
                  </a:lnTo>
                  <a:lnTo>
                    <a:pt x="597862" y="317499"/>
                  </a:lnTo>
                  <a:lnTo>
                    <a:pt x="645247" y="304799"/>
                  </a:lnTo>
                  <a:lnTo>
                    <a:pt x="754367" y="304799"/>
                  </a:lnTo>
                  <a:lnTo>
                    <a:pt x="754367" y="279399"/>
                  </a:lnTo>
                  <a:close/>
                </a:path>
                <a:path extrusionOk="0" h="2336800" w="754379">
                  <a:moveTo>
                    <a:pt x="754367" y="419099"/>
                  </a:moveTo>
                  <a:lnTo>
                    <a:pt x="603896" y="419099"/>
                  </a:lnTo>
                  <a:lnTo>
                    <a:pt x="562765" y="444499"/>
                  </a:lnTo>
                  <a:lnTo>
                    <a:pt x="525188" y="469899"/>
                  </a:lnTo>
                  <a:lnTo>
                    <a:pt x="491759" y="495299"/>
                  </a:lnTo>
                  <a:lnTo>
                    <a:pt x="463074" y="533399"/>
                  </a:lnTo>
                  <a:lnTo>
                    <a:pt x="439727" y="571499"/>
                  </a:lnTo>
                  <a:lnTo>
                    <a:pt x="422314" y="609599"/>
                  </a:lnTo>
                  <a:lnTo>
                    <a:pt x="411430" y="647699"/>
                  </a:lnTo>
                  <a:lnTo>
                    <a:pt x="407670" y="698499"/>
                  </a:lnTo>
                  <a:lnTo>
                    <a:pt x="412058" y="749299"/>
                  </a:lnTo>
                  <a:lnTo>
                    <a:pt x="424720" y="800099"/>
                  </a:lnTo>
                  <a:lnTo>
                    <a:pt x="444904" y="838199"/>
                  </a:lnTo>
                  <a:lnTo>
                    <a:pt x="471855" y="876299"/>
                  </a:lnTo>
                  <a:lnTo>
                    <a:pt x="504822" y="914399"/>
                  </a:lnTo>
                  <a:lnTo>
                    <a:pt x="543050" y="939799"/>
                  </a:lnTo>
                  <a:lnTo>
                    <a:pt x="585787" y="965199"/>
                  </a:lnTo>
                  <a:lnTo>
                    <a:pt x="549536" y="965199"/>
                  </a:lnTo>
                  <a:lnTo>
                    <a:pt x="513969" y="977899"/>
                  </a:lnTo>
                  <a:lnTo>
                    <a:pt x="445084" y="1003299"/>
                  </a:lnTo>
                  <a:lnTo>
                    <a:pt x="526404" y="1003299"/>
                  </a:lnTo>
                  <a:lnTo>
                    <a:pt x="580932" y="990599"/>
                  </a:lnTo>
                  <a:lnTo>
                    <a:pt x="637009" y="990599"/>
                  </a:lnTo>
                  <a:lnTo>
                    <a:pt x="694436" y="977899"/>
                  </a:lnTo>
                  <a:lnTo>
                    <a:pt x="754367" y="977899"/>
                  </a:lnTo>
                  <a:lnTo>
                    <a:pt x="754367" y="952499"/>
                  </a:lnTo>
                  <a:lnTo>
                    <a:pt x="648337" y="952499"/>
                  </a:lnTo>
                  <a:lnTo>
                    <a:pt x="604925" y="939799"/>
                  </a:lnTo>
                  <a:lnTo>
                    <a:pt x="564929" y="914399"/>
                  </a:lnTo>
                  <a:lnTo>
                    <a:pt x="529082" y="888999"/>
                  </a:lnTo>
                  <a:lnTo>
                    <a:pt x="498112" y="863599"/>
                  </a:lnTo>
                  <a:lnTo>
                    <a:pt x="472753" y="825499"/>
                  </a:lnTo>
                  <a:lnTo>
                    <a:pt x="453734" y="787399"/>
                  </a:lnTo>
                  <a:lnTo>
                    <a:pt x="441786" y="749299"/>
                  </a:lnTo>
                  <a:lnTo>
                    <a:pt x="437642" y="698499"/>
                  </a:lnTo>
                  <a:lnTo>
                    <a:pt x="441786" y="647699"/>
                  </a:lnTo>
                  <a:lnTo>
                    <a:pt x="453734" y="609599"/>
                  </a:lnTo>
                  <a:lnTo>
                    <a:pt x="472753" y="571499"/>
                  </a:lnTo>
                  <a:lnTo>
                    <a:pt x="498112" y="533399"/>
                  </a:lnTo>
                  <a:lnTo>
                    <a:pt x="529082" y="495299"/>
                  </a:lnTo>
                  <a:lnTo>
                    <a:pt x="564929" y="469899"/>
                  </a:lnTo>
                  <a:lnTo>
                    <a:pt x="604925" y="457199"/>
                  </a:lnTo>
                  <a:lnTo>
                    <a:pt x="648337" y="444499"/>
                  </a:lnTo>
                  <a:lnTo>
                    <a:pt x="754367" y="444499"/>
                  </a:lnTo>
                  <a:lnTo>
                    <a:pt x="754367" y="419099"/>
                  </a:lnTo>
                  <a:close/>
                </a:path>
                <a:path extrusionOk="0" h="2336800" w="754379">
                  <a:moveTo>
                    <a:pt x="754367" y="977899"/>
                  </a:moveTo>
                  <a:lnTo>
                    <a:pt x="694436" y="977899"/>
                  </a:lnTo>
                  <a:lnTo>
                    <a:pt x="709547" y="990599"/>
                  </a:lnTo>
                  <a:lnTo>
                    <a:pt x="754367" y="990599"/>
                  </a:lnTo>
                  <a:lnTo>
                    <a:pt x="754367" y="977899"/>
                  </a:lnTo>
                  <a:close/>
                </a:path>
                <a:path extrusionOk="0" h="2336800" w="754379">
                  <a:moveTo>
                    <a:pt x="724854" y="406399"/>
                  </a:moveTo>
                  <a:lnTo>
                    <a:pt x="694436" y="406399"/>
                  </a:lnTo>
                  <a:lnTo>
                    <a:pt x="647984" y="419099"/>
                  </a:lnTo>
                  <a:lnTo>
                    <a:pt x="739732" y="419099"/>
                  </a:lnTo>
                  <a:lnTo>
                    <a:pt x="724854" y="406399"/>
                  </a:lnTo>
                  <a:close/>
                </a:path>
                <a:path extrusionOk="0" h="2336800" w="754379">
                  <a:moveTo>
                    <a:pt x="754367" y="165099"/>
                  </a:moveTo>
                  <a:lnTo>
                    <a:pt x="739548" y="165099"/>
                  </a:lnTo>
                  <a:lnTo>
                    <a:pt x="754367" y="177799"/>
                  </a:lnTo>
                  <a:lnTo>
                    <a:pt x="754367" y="165099"/>
                  </a:lnTo>
                  <a:close/>
                </a:path>
              </a:pathLst>
            </a:custGeom>
            <a:solidFill>
              <a:srgbClr val="D9E02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 name="Google Shape;187;p7"/>
            <p:cNvSpPr/>
            <p:nvPr/>
          </p:nvSpPr>
          <p:spPr>
            <a:xfrm>
              <a:off x="3074438" y="3264860"/>
              <a:ext cx="1099185" cy="2336800"/>
            </a:xfrm>
            <a:custGeom>
              <a:rect b="b" l="l" r="r" t="t"/>
              <a:pathLst>
                <a:path extrusionOk="0" h="2336800" w="1099185">
                  <a:moveTo>
                    <a:pt x="930684" y="1193800"/>
                  </a:moveTo>
                  <a:lnTo>
                    <a:pt x="889139" y="1193800"/>
                  </a:lnTo>
                  <a:lnTo>
                    <a:pt x="921287" y="1231900"/>
                  </a:lnTo>
                  <a:lnTo>
                    <a:pt x="950697" y="1270000"/>
                  </a:lnTo>
                  <a:lnTo>
                    <a:pt x="977215" y="1308100"/>
                  </a:lnTo>
                  <a:lnTo>
                    <a:pt x="1000691" y="1358900"/>
                  </a:lnTo>
                  <a:lnTo>
                    <a:pt x="1020972" y="1397000"/>
                  </a:lnTo>
                  <a:lnTo>
                    <a:pt x="1037906" y="1447800"/>
                  </a:lnTo>
                  <a:lnTo>
                    <a:pt x="1051341" y="1498600"/>
                  </a:lnTo>
                  <a:lnTo>
                    <a:pt x="1061126" y="1549400"/>
                  </a:lnTo>
                  <a:lnTo>
                    <a:pt x="1067108" y="1600200"/>
                  </a:lnTo>
                  <a:lnTo>
                    <a:pt x="1069136" y="1651000"/>
                  </a:lnTo>
                  <a:lnTo>
                    <a:pt x="1067465" y="1701800"/>
                  </a:lnTo>
                  <a:lnTo>
                    <a:pt x="1062526" y="1739900"/>
                  </a:lnTo>
                  <a:lnTo>
                    <a:pt x="1054432" y="1790700"/>
                  </a:lnTo>
                  <a:lnTo>
                    <a:pt x="1043298" y="1828800"/>
                  </a:lnTo>
                  <a:lnTo>
                    <a:pt x="1029236" y="1879600"/>
                  </a:lnTo>
                  <a:lnTo>
                    <a:pt x="1012359" y="1917700"/>
                  </a:lnTo>
                  <a:lnTo>
                    <a:pt x="992782" y="1955800"/>
                  </a:lnTo>
                  <a:lnTo>
                    <a:pt x="970617" y="1993900"/>
                  </a:lnTo>
                  <a:lnTo>
                    <a:pt x="945977" y="2032000"/>
                  </a:lnTo>
                  <a:lnTo>
                    <a:pt x="918976" y="2070100"/>
                  </a:lnTo>
                  <a:lnTo>
                    <a:pt x="889728" y="2108200"/>
                  </a:lnTo>
                  <a:lnTo>
                    <a:pt x="858345" y="2133600"/>
                  </a:lnTo>
                  <a:lnTo>
                    <a:pt x="824941" y="2159000"/>
                  </a:lnTo>
                  <a:lnTo>
                    <a:pt x="789628" y="2184400"/>
                  </a:lnTo>
                  <a:lnTo>
                    <a:pt x="752522" y="2209800"/>
                  </a:lnTo>
                  <a:lnTo>
                    <a:pt x="713734" y="2235200"/>
                  </a:lnTo>
                  <a:lnTo>
                    <a:pt x="673378" y="2260600"/>
                  </a:lnTo>
                  <a:lnTo>
                    <a:pt x="588415" y="2286000"/>
                  </a:lnTo>
                  <a:lnTo>
                    <a:pt x="498540" y="2311400"/>
                  </a:lnTo>
                  <a:lnTo>
                    <a:pt x="0" y="2311400"/>
                  </a:lnTo>
                  <a:lnTo>
                    <a:pt x="0" y="2336800"/>
                  </a:lnTo>
                  <a:lnTo>
                    <a:pt x="499422" y="2336800"/>
                  </a:lnTo>
                  <a:lnTo>
                    <a:pt x="545053" y="2324100"/>
                  </a:lnTo>
                  <a:lnTo>
                    <a:pt x="589627" y="2324100"/>
                  </a:lnTo>
                  <a:lnTo>
                    <a:pt x="633041" y="2298700"/>
                  </a:lnTo>
                  <a:lnTo>
                    <a:pt x="675191" y="2286000"/>
                  </a:lnTo>
                  <a:lnTo>
                    <a:pt x="715972" y="2273300"/>
                  </a:lnTo>
                  <a:lnTo>
                    <a:pt x="755281" y="2247900"/>
                  </a:lnTo>
                  <a:lnTo>
                    <a:pt x="793014" y="2222500"/>
                  </a:lnTo>
                  <a:lnTo>
                    <a:pt x="829066" y="2197100"/>
                  </a:lnTo>
                  <a:lnTo>
                    <a:pt x="863334" y="2171700"/>
                  </a:lnTo>
                  <a:lnTo>
                    <a:pt x="895713" y="2133600"/>
                  </a:lnTo>
                  <a:lnTo>
                    <a:pt x="926100" y="2108200"/>
                  </a:lnTo>
                  <a:lnTo>
                    <a:pt x="954390" y="2070100"/>
                  </a:lnTo>
                  <a:lnTo>
                    <a:pt x="980480" y="2032000"/>
                  </a:lnTo>
                  <a:lnTo>
                    <a:pt x="1004265" y="1993900"/>
                  </a:lnTo>
                  <a:lnTo>
                    <a:pt x="1025641" y="1955800"/>
                  </a:lnTo>
                  <a:lnTo>
                    <a:pt x="1044505" y="1917700"/>
                  </a:lnTo>
                  <a:lnTo>
                    <a:pt x="1060752" y="1879600"/>
                  </a:lnTo>
                  <a:lnTo>
                    <a:pt x="1074278" y="1828800"/>
                  </a:lnTo>
                  <a:lnTo>
                    <a:pt x="1084980" y="1790700"/>
                  </a:lnTo>
                  <a:lnTo>
                    <a:pt x="1092753" y="1739900"/>
                  </a:lnTo>
                  <a:lnTo>
                    <a:pt x="1097492" y="1701800"/>
                  </a:lnTo>
                  <a:lnTo>
                    <a:pt x="1099096" y="1651000"/>
                  </a:lnTo>
                  <a:lnTo>
                    <a:pt x="1097334" y="1600200"/>
                  </a:lnTo>
                  <a:lnTo>
                    <a:pt x="1092129" y="1549400"/>
                  </a:lnTo>
                  <a:lnTo>
                    <a:pt x="1083602" y="1498600"/>
                  </a:lnTo>
                  <a:lnTo>
                    <a:pt x="1071871" y="1460500"/>
                  </a:lnTo>
                  <a:lnTo>
                    <a:pt x="1057058" y="1409700"/>
                  </a:lnTo>
                  <a:lnTo>
                    <a:pt x="1039281" y="1371600"/>
                  </a:lnTo>
                  <a:lnTo>
                    <a:pt x="1018662" y="1320800"/>
                  </a:lnTo>
                  <a:lnTo>
                    <a:pt x="995320" y="1282700"/>
                  </a:lnTo>
                  <a:lnTo>
                    <a:pt x="969375" y="1244600"/>
                  </a:lnTo>
                  <a:lnTo>
                    <a:pt x="940948" y="1206500"/>
                  </a:lnTo>
                  <a:lnTo>
                    <a:pt x="930684" y="1193800"/>
                  </a:lnTo>
                  <a:close/>
                </a:path>
                <a:path extrusionOk="0" h="2336800" w="1099185">
                  <a:moveTo>
                    <a:pt x="828285" y="1282700"/>
                  </a:moveTo>
                  <a:lnTo>
                    <a:pt x="782726" y="1282700"/>
                  </a:lnTo>
                  <a:lnTo>
                    <a:pt x="815914" y="1320800"/>
                  </a:lnTo>
                  <a:lnTo>
                    <a:pt x="845507" y="1358900"/>
                  </a:lnTo>
                  <a:lnTo>
                    <a:pt x="871249" y="1397000"/>
                  </a:lnTo>
                  <a:lnTo>
                    <a:pt x="892886" y="1447800"/>
                  </a:lnTo>
                  <a:lnTo>
                    <a:pt x="910159" y="1498600"/>
                  </a:lnTo>
                  <a:lnTo>
                    <a:pt x="922815" y="1549400"/>
                  </a:lnTo>
                  <a:lnTo>
                    <a:pt x="930596" y="1600200"/>
                  </a:lnTo>
                  <a:lnTo>
                    <a:pt x="933246" y="1651000"/>
                  </a:lnTo>
                  <a:lnTo>
                    <a:pt x="931082" y="1701800"/>
                  </a:lnTo>
                  <a:lnTo>
                    <a:pt x="924715" y="1739900"/>
                  </a:lnTo>
                  <a:lnTo>
                    <a:pt x="914332" y="1790700"/>
                  </a:lnTo>
                  <a:lnTo>
                    <a:pt x="900123" y="1828800"/>
                  </a:lnTo>
                  <a:lnTo>
                    <a:pt x="882275" y="1879600"/>
                  </a:lnTo>
                  <a:lnTo>
                    <a:pt x="860975" y="1917700"/>
                  </a:lnTo>
                  <a:lnTo>
                    <a:pt x="836413" y="1955800"/>
                  </a:lnTo>
                  <a:lnTo>
                    <a:pt x="808776" y="1993900"/>
                  </a:lnTo>
                  <a:lnTo>
                    <a:pt x="778252" y="2019300"/>
                  </a:lnTo>
                  <a:lnTo>
                    <a:pt x="745030" y="2057400"/>
                  </a:lnTo>
                  <a:lnTo>
                    <a:pt x="709297" y="2082800"/>
                  </a:lnTo>
                  <a:lnTo>
                    <a:pt x="671241" y="2108200"/>
                  </a:lnTo>
                  <a:lnTo>
                    <a:pt x="631050" y="2120900"/>
                  </a:lnTo>
                  <a:lnTo>
                    <a:pt x="588913" y="2146300"/>
                  </a:lnTo>
                  <a:lnTo>
                    <a:pt x="499551" y="2171700"/>
                  </a:lnTo>
                  <a:lnTo>
                    <a:pt x="0" y="2171700"/>
                  </a:lnTo>
                  <a:lnTo>
                    <a:pt x="0" y="2209800"/>
                  </a:lnTo>
                  <a:lnTo>
                    <a:pt x="454526" y="2209800"/>
                  </a:lnTo>
                  <a:lnTo>
                    <a:pt x="546957" y="2184400"/>
                  </a:lnTo>
                  <a:lnTo>
                    <a:pt x="591065" y="2171700"/>
                  </a:lnTo>
                  <a:lnTo>
                    <a:pt x="633544" y="2159000"/>
                  </a:lnTo>
                  <a:lnTo>
                    <a:pt x="674227" y="2133600"/>
                  </a:lnTo>
                  <a:lnTo>
                    <a:pt x="712945" y="2108200"/>
                  </a:lnTo>
                  <a:lnTo>
                    <a:pt x="749531" y="2082800"/>
                  </a:lnTo>
                  <a:lnTo>
                    <a:pt x="783816" y="2057400"/>
                  </a:lnTo>
                  <a:lnTo>
                    <a:pt x="815633" y="2032000"/>
                  </a:lnTo>
                  <a:lnTo>
                    <a:pt x="844814" y="1993900"/>
                  </a:lnTo>
                  <a:lnTo>
                    <a:pt x="871191" y="1955800"/>
                  </a:lnTo>
                  <a:lnTo>
                    <a:pt x="894595" y="1917700"/>
                  </a:lnTo>
                  <a:lnTo>
                    <a:pt x="914860" y="1879600"/>
                  </a:lnTo>
                  <a:lnTo>
                    <a:pt x="931817" y="1828800"/>
                  </a:lnTo>
                  <a:lnTo>
                    <a:pt x="945297" y="1790700"/>
                  </a:lnTo>
                  <a:lnTo>
                    <a:pt x="955134" y="1739900"/>
                  </a:lnTo>
                  <a:lnTo>
                    <a:pt x="961160" y="1701800"/>
                  </a:lnTo>
                  <a:lnTo>
                    <a:pt x="963206" y="1651000"/>
                  </a:lnTo>
                  <a:lnTo>
                    <a:pt x="961044" y="1600200"/>
                  </a:lnTo>
                  <a:lnTo>
                    <a:pt x="954681" y="1549400"/>
                  </a:lnTo>
                  <a:lnTo>
                    <a:pt x="944300" y="1498600"/>
                  </a:lnTo>
                  <a:lnTo>
                    <a:pt x="930083" y="1460500"/>
                  </a:lnTo>
                  <a:lnTo>
                    <a:pt x="912212" y="1409700"/>
                  </a:lnTo>
                  <a:lnTo>
                    <a:pt x="890870" y="1371600"/>
                  </a:lnTo>
                  <a:lnTo>
                    <a:pt x="866240" y="1333500"/>
                  </a:lnTo>
                  <a:lnTo>
                    <a:pt x="838505" y="1295400"/>
                  </a:lnTo>
                  <a:lnTo>
                    <a:pt x="828285" y="1282700"/>
                  </a:lnTo>
                  <a:close/>
                </a:path>
                <a:path extrusionOk="0" h="2336800" w="1099185">
                  <a:moveTo>
                    <a:pt x="539527" y="444500"/>
                  </a:moveTo>
                  <a:lnTo>
                    <a:pt x="452810" y="444500"/>
                  </a:lnTo>
                  <a:lnTo>
                    <a:pt x="495846" y="457200"/>
                  </a:lnTo>
                  <a:lnTo>
                    <a:pt x="535475" y="482600"/>
                  </a:lnTo>
                  <a:lnTo>
                    <a:pt x="570978" y="508000"/>
                  </a:lnTo>
                  <a:lnTo>
                    <a:pt x="601638" y="533400"/>
                  </a:lnTo>
                  <a:lnTo>
                    <a:pt x="626735" y="571500"/>
                  </a:lnTo>
                  <a:lnTo>
                    <a:pt x="645551" y="609600"/>
                  </a:lnTo>
                  <a:lnTo>
                    <a:pt x="657368" y="647700"/>
                  </a:lnTo>
                  <a:lnTo>
                    <a:pt x="661466" y="698500"/>
                  </a:lnTo>
                  <a:lnTo>
                    <a:pt x="657321" y="749300"/>
                  </a:lnTo>
                  <a:lnTo>
                    <a:pt x="645374" y="787400"/>
                  </a:lnTo>
                  <a:lnTo>
                    <a:pt x="626355" y="825500"/>
                  </a:lnTo>
                  <a:lnTo>
                    <a:pt x="600994" y="863600"/>
                  </a:lnTo>
                  <a:lnTo>
                    <a:pt x="570024" y="889000"/>
                  </a:lnTo>
                  <a:lnTo>
                    <a:pt x="534175" y="914400"/>
                  </a:lnTo>
                  <a:lnTo>
                    <a:pt x="494177" y="939800"/>
                  </a:lnTo>
                  <a:lnTo>
                    <a:pt x="450762" y="952500"/>
                  </a:lnTo>
                  <a:lnTo>
                    <a:pt x="0" y="952500"/>
                  </a:lnTo>
                  <a:lnTo>
                    <a:pt x="0" y="977900"/>
                  </a:lnTo>
                  <a:lnTo>
                    <a:pt x="404660" y="977900"/>
                  </a:lnTo>
                  <a:lnTo>
                    <a:pt x="462093" y="990600"/>
                  </a:lnTo>
                  <a:lnTo>
                    <a:pt x="518172" y="990600"/>
                  </a:lnTo>
                  <a:lnTo>
                    <a:pt x="625475" y="1016000"/>
                  </a:lnTo>
                  <a:lnTo>
                    <a:pt x="586209" y="1041400"/>
                  </a:lnTo>
                  <a:lnTo>
                    <a:pt x="544159" y="1066800"/>
                  </a:lnTo>
                  <a:lnTo>
                    <a:pt x="499675" y="1079500"/>
                  </a:lnTo>
                  <a:lnTo>
                    <a:pt x="453105" y="1092200"/>
                  </a:lnTo>
                  <a:lnTo>
                    <a:pt x="0" y="1092200"/>
                  </a:lnTo>
                  <a:lnTo>
                    <a:pt x="0" y="1117600"/>
                  </a:lnTo>
                  <a:lnTo>
                    <a:pt x="453654" y="1117600"/>
                  </a:lnTo>
                  <a:lnTo>
                    <a:pt x="547695" y="1143000"/>
                  </a:lnTo>
                  <a:lnTo>
                    <a:pt x="592345" y="1155700"/>
                  </a:lnTo>
                  <a:lnTo>
                    <a:pt x="635152" y="1168400"/>
                  </a:lnTo>
                  <a:lnTo>
                    <a:pt x="592368" y="1193800"/>
                  </a:lnTo>
                  <a:lnTo>
                    <a:pt x="547742" y="1206500"/>
                  </a:lnTo>
                  <a:lnTo>
                    <a:pt x="501472" y="1219200"/>
                  </a:lnTo>
                  <a:lnTo>
                    <a:pt x="453758" y="1219200"/>
                  </a:lnTo>
                  <a:lnTo>
                    <a:pt x="404799" y="1231900"/>
                  </a:lnTo>
                  <a:lnTo>
                    <a:pt x="0" y="1231900"/>
                  </a:lnTo>
                  <a:lnTo>
                    <a:pt x="0" y="1257300"/>
                  </a:lnTo>
                  <a:lnTo>
                    <a:pt x="453002" y="1257300"/>
                  </a:lnTo>
                  <a:lnTo>
                    <a:pt x="499605" y="1270000"/>
                  </a:lnTo>
                  <a:lnTo>
                    <a:pt x="544117" y="1282700"/>
                  </a:lnTo>
                  <a:lnTo>
                    <a:pt x="586191" y="1295400"/>
                  </a:lnTo>
                  <a:lnTo>
                    <a:pt x="625475" y="1320800"/>
                  </a:lnTo>
                  <a:lnTo>
                    <a:pt x="572698" y="1346200"/>
                  </a:lnTo>
                  <a:lnTo>
                    <a:pt x="654024" y="1346200"/>
                  </a:lnTo>
                  <a:lnTo>
                    <a:pt x="689504" y="1384300"/>
                  </a:lnTo>
                  <a:lnTo>
                    <a:pt x="720690" y="1409700"/>
                  </a:lnTo>
                  <a:lnTo>
                    <a:pt x="747158" y="1460500"/>
                  </a:lnTo>
                  <a:lnTo>
                    <a:pt x="768483" y="1498600"/>
                  </a:lnTo>
                  <a:lnTo>
                    <a:pt x="784241" y="1549400"/>
                  </a:lnTo>
                  <a:lnTo>
                    <a:pt x="794007" y="1600200"/>
                  </a:lnTo>
                  <a:lnTo>
                    <a:pt x="797356" y="1651000"/>
                  </a:lnTo>
                  <a:lnTo>
                    <a:pt x="794291" y="1701800"/>
                  </a:lnTo>
                  <a:lnTo>
                    <a:pt x="785342" y="1739900"/>
                  </a:lnTo>
                  <a:lnTo>
                    <a:pt x="770881" y="1790700"/>
                  </a:lnTo>
                  <a:lnTo>
                    <a:pt x="751278" y="1828800"/>
                  </a:lnTo>
                  <a:lnTo>
                    <a:pt x="726904" y="1866900"/>
                  </a:lnTo>
                  <a:lnTo>
                    <a:pt x="698130" y="1905000"/>
                  </a:lnTo>
                  <a:lnTo>
                    <a:pt x="665326" y="1943100"/>
                  </a:lnTo>
                  <a:lnTo>
                    <a:pt x="628865" y="1968500"/>
                  </a:lnTo>
                  <a:lnTo>
                    <a:pt x="589115" y="1993900"/>
                  </a:lnTo>
                  <a:lnTo>
                    <a:pt x="546450" y="2019300"/>
                  </a:lnTo>
                  <a:lnTo>
                    <a:pt x="501238" y="2032000"/>
                  </a:lnTo>
                  <a:lnTo>
                    <a:pt x="453851" y="2032000"/>
                  </a:lnTo>
                  <a:lnTo>
                    <a:pt x="404660" y="2044700"/>
                  </a:lnTo>
                  <a:lnTo>
                    <a:pt x="0" y="2044700"/>
                  </a:lnTo>
                  <a:lnTo>
                    <a:pt x="0" y="2070100"/>
                  </a:lnTo>
                  <a:lnTo>
                    <a:pt x="454006" y="2070100"/>
                  </a:lnTo>
                  <a:lnTo>
                    <a:pt x="501563" y="2057400"/>
                  </a:lnTo>
                  <a:lnTo>
                    <a:pt x="547151" y="2044700"/>
                  </a:lnTo>
                  <a:lnTo>
                    <a:pt x="590450" y="2032000"/>
                  </a:lnTo>
                  <a:lnTo>
                    <a:pt x="631142" y="2006600"/>
                  </a:lnTo>
                  <a:lnTo>
                    <a:pt x="668907" y="1981200"/>
                  </a:lnTo>
                  <a:lnTo>
                    <a:pt x="703426" y="1943100"/>
                  </a:lnTo>
                  <a:lnTo>
                    <a:pt x="734378" y="1917700"/>
                  </a:lnTo>
                  <a:lnTo>
                    <a:pt x="761444" y="1879600"/>
                  </a:lnTo>
                  <a:lnTo>
                    <a:pt x="784306" y="1828800"/>
                  </a:lnTo>
                  <a:lnTo>
                    <a:pt x="802644" y="1790700"/>
                  </a:lnTo>
                  <a:lnTo>
                    <a:pt x="816137" y="1739900"/>
                  </a:lnTo>
                  <a:lnTo>
                    <a:pt x="824468" y="1701800"/>
                  </a:lnTo>
                  <a:lnTo>
                    <a:pt x="827316" y="1651000"/>
                  </a:lnTo>
                  <a:lnTo>
                    <a:pt x="824009" y="1600200"/>
                  </a:lnTo>
                  <a:lnTo>
                    <a:pt x="814356" y="1549400"/>
                  </a:lnTo>
                  <a:lnTo>
                    <a:pt x="798760" y="1498600"/>
                  </a:lnTo>
                  <a:lnTo>
                    <a:pt x="777622" y="1447800"/>
                  </a:lnTo>
                  <a:lnTo>
                    <a:pt x="751343" y="1409700"/>
                  </a:lnTo>
                  <a:lnTo>
                    <a:pt x="720327" y="1371600"/>
                  </a:lnTo>
                  <a:lnTo>
                    <a:pt x="684974" y="1333500"/>
                  </a:lnTo>
                  <a:lnTo>
                    <a:pt x="710278" y="1320800"/>
                  </a:lnTo>
                  <a:lnTo>
                    <a:pt x="735022" y="1308100"/>
                  </a:lnTo>
                  <a:lnTo>
                    <a:pt x="658926" y="1308100"/>
                  </a:lnTo>
                  <a:lnTo>
                    <a:pt x="627804" y="1295400"/>
                  </a:lnTo>
                  <a:lnTo>
                    <a:pt x="594767" y="1270000"/>
                  </a:lnTo>
                  <a:lnTo>
                    <a:pt x="559991" y="1257300"/>
                  </a:lnTo>
                  <a:lnTo>
                    <a:pt x="523646" y="1244600"/>
                  </a:lnTo>
                  <a:lnTo>
                    <a:pt x="597868" y="1219200"/>
                  </a:lnTo>
                  <a:lnTo>
                    <a:pt x="633292" y="1206500"/>
                  </a:lnTo>
                  <a:lnTo>
                    <a:pt x="667461" y="1193800"/>
                  </a:lnTo>
                  <a:lnTo>
                    <a:pt x="720740" y="1193800"/>
                  </a:lnTo>
                  <a:lnTo>
                    <a:pt x="697191" y="1168400"/>
                  </a:lnTo>
                  <a:lnTo>
                    <a:pt x="720740" y="1155700"/>
                  </a:lnTo>
                  <a:lnTo>
                    <a:pt x="667461" y="1155700"/>
                  </a:lnTo>
                  <a:lnTo>
                    <a:pt x="633292" y="1143000"/>
                  </a:lnTo>
                  <a:lnTo>
                    <a:pt x="597868" y="1130300"/>
                  </a:lnTo>
                  <a:lnTo>
                    <a:pt x="523646" y="1104900"/>
                  </a:lnTo>
                  <a:lnTo>
                    <a:pt x="559991" y="1092200"/>
                  </a:lnTo>
                  <a:lnTo>
                    <a:pt x="594767" y="1079500"/>
                  </a:lnTo>
                  <a:lnTo>
                    <a:pt x="627804" y="1054100"/>
                  </a:lnTo>
                  <a:lnTo>
                    <a:pt x="658926" y="1028700"/>
                  </a:lnTo>
                  <a:lnTo>
                    <a:pt x="710278" y="1028700"/>
                  </a:lnTo>
                  <a:lnTo>
                    <a:pt x="684974" y="1016000"/>
                  </a:lnTo>
                  <a:lnTo>
                    <a:pt x="696758" y="1003300"/>
                  </a:lnTo>
                  <a:lnTo>
                    <a:pt x="654024" y="1003300"/>
                  </a:lnTo>
                  <a:lnTo>
                    <a:pt x="585139" y="977900"/>
                  </a:lnTo>
                  <a:lnTo>
                    <a:pt x="549572" y="965200"/>
                  </a:lnTo>
                  <a:lnTo>
                    <a:pt x="513321" y="965200"/>
                  </a:lnTo>
                  <a:lnTo>
                    <a:pt x="556057" y="939800"/>
                  </a:lnTo>
                  <a:lnTo>
                    <a:pt x="594284" y="914400"/>
                  </a:lnTo>
                  <a:lnTo>
                    <a:pt x="627248" y="876300"/>
                  </a:lnTo>
                  <a:lnTo>
                    <a:pt x="654196" y="838200"/>
                  </a:lnTo>
                  <a:lnTo>
                    <a:pt x="674378" y="800100"/>
                  </a:lnTo>
                  <a:lnTo>
                    <a:pt x="687038" y="749300"/>
                  </a:lnTo>
                  <a:lnTo>
                    <a:pt x="691426" y="698500"/>
                  </a:lnTo>
                  <a:lnTo>
                    <a:pt x="687751" y="647700"/>
                  </a:lnTo>
                  <a:lnTo>
                    <a:pt x="677110" y="609600"/>
                  </a:lnTo>
                  <a:lnTo>
                    <a:pt x="660078" y="571500"/>
                  </a:lnTo>
                  <a:lnTo>
                    <a:pt x="637229" y="533400"/>
                  </a:lnTo>
                  <a:lnTo>
                    <a:pt x="609138" y="495300"/>
                  </a:lnTo>
                  <a:lnTo>
                    <a:pt x="576379" y="469900"/>
                  </a:lnTo>
                  <a:lnTo>
                    <a:pt x="539527" y="444500"/>
                  </a:lnTo>
                  <a:close/>
                </a:path>
                <a:path extrusionOk="0" h="2336800" w="1099185">
                  <a:moveTo>
                    <a:pt x="132880" y="1397000"/>
                  </a:moveTo>
                  <a:lnTo>
                    <a:pt x="102920" y="1397000"/>
                  </a:lnTo>
                  <a:lnTo>
                    <a:pt x="102920" y="2044700"/>
                  </a:lnTo>
                  <a:lnTo>
                    <a:pt x="132880" y="2044700"/>
                  </a:lnTo>
                  <a:lnTo>
                    <a:pt x="132880" y="1397000"/>
                  </a:lnTo>
                  <a:close/>
                </a:path>
                <a:path extrusionOk="0" h="2336800" w="1099185">
                  <a:moveTo>
                    <a:pt x="268770" y="1397000"/>
                  </a:moveTo>
                  <a:lnTo>
                    <a:pt x="238810" y="1397000"/>
                  </a:lnTo>
                  <a:lnTo>
                    <a:pt x="238810" y="2044700"/>
                  </a:lnTo>
                  <a:lnTo>
                    <a:pt x="268770" y="2044700"/>
                  </a:lnTo>
                  <a:lnTo>
                    <a:pt x="268770" y="1397000"/>
                  </a:lnTo>
                  <a:close/>
                </a:path>
                <a:path extrusionOk="0" h="2336800" w="1099185">
                  <a:moveTo>
                    <a:pt x="404660" y="1397000"/>
                  </a:moveTo>
                  <a:lnTo>
                    <a:pt x="374700" y="1397000"/>
                  </a:lnTo>
                  <a:lnTo>
                    <a:pt x="374700" y="1930400"/>
                  </a:lnTo>
                  <a:lnTo>
                    <a:pt x="454138" y="1930400"/>
                  </a:lnTo>
                  <a:lnTo>
                    <a:pt x="497732" y="1917700"/>
                  </a:lnTo>
                  <a:lnTo>
                    <a:pt x="538377" y="1905000"/>
                  </a:lnTo>
                  <a:lnTo>
                    <a:pt x="404660" y="1905000"/>
                  </a:lnTo>
                  <a:lnTo>
                    <a:pt x="404660" y="1397000"/>
                  </a:lnTo>
                  <a:close/>
                </a:path>
                <a:path extrusionOk="0" h="2336800" w="1099185">
                  <a:moveTo>
                    <a:pt x="654024" y="1346200"/>
                  </a:moveTo>
                  <a:lnTo>
                    <a:pt x="518172" y="1346200"/>
                  </a:lnTo>
                  <a:lnTo>
                    <a:pt x="462093" y="1358900"/>
                  </a:lnTo>
                  <a:lnTo>
                    <a:pt x="0" y="1358900"/>
                  </a:lnTo>
                  <a:lnTo>
                    <a:pt x="0" y="1397000"/>
                  </a:lnTo>
                  <a:lnTo>
                    <a:pt x="450762" y="1397000"/>
                  </a:lnTo>
                  <a:lnTo>
                    <a:pt x="494177" y="1409700"/>
                  </a:lnTo>
                  <a:lnTo>
                    <a:pt x="534175" y="1422400"/>
                  </a:lnTo>
                  <a:lnTo>
                    <a:pt x="570024" y="1447800"/>
                  </a:lnTo>
                  <a:lnTo>
                    <a:pt x="600994" y="1485900"/>
                  </a:lnTo>
                  <a:lnTo>
                    <a:pt x="626355" y="1524000"/>
                  </a:lnTo>
                  <a:lnTo>
                    <a:pt x="645374" y="1562100"/>
                  </a:lnTo>
                  <a:lnTo>
                    <a:pt x="657321" y="1600200"/>
                  </a:lnTo>
                  <a:lnTo>
                    <a:pt x="661466" y="1651000"/>
                  </a:lnTo>
                  <a:lnTo>
                    <a:pt x="657343" y="1689100"/>
                  </a:lnTo>
                  <a:lnTo>
                    <a:pt x="645458" y="1739900"/>
                  </a:lnTo>
                  <a:lnTo>
                    <a:pt x="626536" y="1778000"/>
                  </a:lnTo>
                  <a:lnTo>
                    <a:pt x="601301" y="1816100"/>
                  </a:lnTo>
                  <a:lnTo>
                    <a:pt x="570478" y="1841500"/>
                  </a:lnTo>
                  <a:lnTo>
                    <a:pt x="534794" y="1866900"/>
                  </a:lnTo>
                  <a:lnTo>
                    <a:pt x="494972" y="1892300"/>
                  </a:lnTo>
                  <a:lnTo>
                    <a:pt x="451737" y="1905000"/>
                  </a:lnTo>
                  <a:lnTo>
                    <a:pt x="538377" y="1905000"/>
                  </a:lnTo>
                  <a:lnTo>
                    <a:pt x="575490" y="1879600"/>
                  </a:lnTo>
                  <a:lnTo>
                    <a:pt x="608490" y="1854200"/>
                  </a:lnTo>
                  <a:lnTo>
                    <a:pt x="636795" y="1816100"/>
                  </a:lnTo>
                  <a:lnTo>
                    <a:pt x="659823" y="1778000"/>
                  </a:lnTo>
                  <a:lnTo>
                    <a:pt x="676992" y="1739900"/>
                  </a:lnTo>
                  <a:lnTo>
                    <a:pt x="687720" y="1689100"/>
                  </a:lnTo>
                  <a:lnTo>
                    <a:pt x="691426" y="1651000"/>
                  </a:lnTo>
                  <a:lnTo>
                    <a:pt x="687038" y="1600200"/>
                  </a:lnTo>
                  <a:lnTo>
                    <a:pt x="674378" y="1549400"/>
                  </a:lnTo>
                  <a:lnTo>
                    <a:pt x="654196" y="1511300"/>
                  </a:lnTo>
                  <a:lnTo>
                    <a:pt x="627248" y="1473200"/>
                  </a:lnTo>
                  <a:lnTo>
                    <a:pt x="594284" y="1435100"/>
                  </a:lnTo>
                  <a:lnTo>
                    <a:pt x="556057" y="1409700"/>
                  </a:lnTo>
                  <a:lnTo>
                    <a:pt x="513321" y="1384300"/>
                  </a:lnTo>
                  <a:lnTo>
                    <a:pt x="549572" y="1371600"/>
                  </a:lnTo>
                  <a:lnTo>
                    <a:pt x="585139" y="1371600"/>
                  </a:lnTo>
                  <a:lnTo>
                    <a:pt x="654024" y="1346200"/>
                  </a:lnTo>
                  <a:close/>
                </a:path>
                <a:path extrusionOk="0" h="2336800" w="1099185">
                  <a:moveTo>
                    <a:pt x="720740" y="1193800"/>
                  </a:moveTo>
                  <a:lnTo>
                    <a:pt x="667461" y="1193800"/>
                  </a:lnTo>
                  <a:lnTo>
                    <a:pt x="692175" y="1206500"/>
                  </a:lnTo>
                  <a:lnTo>
                    <a:pt x="715975" y="1219200"/>
                  </a:lnTo>
                  <a:lnTo>
                    <a:pt x="738812" y="1244600"/>
                  </a:lnTo>
                  <a:lnTo>
                    <a:pt x="760641" y="1257300"/>
                  </a:lnTo>
                  <a:lnTo>
                    <a:pt x="736188" y="1270000"/>
                  </a:lnTo>
                  <a:lnTo>
                    <a:pt x="711065" y="1282700"/>
                  </a:lnTo>
                  <a:lnTo>
                    <a:pt x="685301" y="1295400"/>
                  </a:lnTo>
                  <a:lnTo>
                    <a:pt x="658926" y="1308100"/>
                  </a:lnTo>
                  <a:lnTo>
                    <a:pt x="735022" y="1308100"/>
                  </a:lnTo>
                  <a:lnTo>
                    <a:pt x="759180" y="1295400"/>
                  </a:lnTo>
                  <a:lnTo>
                    <a:pt x="782726" y="1282700"/>
                  </a:lnTo>
                  <a:lnTo>
                    <a:pt x="828285" y="1282700"/>
                  </a:lnTo>
                  <a:lnTo>
                    <a:pt x="807847" y="1257300"/>
                  </a:lnTo>
                  <a:lnTo>
                    <a:pt x="829146" y="1244600"/>
                  </a:lnTo>
                  <a:lnTo>
                    <a:pt x="786193" y="1244600"/>
                  </a:lnTo>
                  <a:lnTo>
                    <a:pt x="765280" y="1219200"/>
                  </a:lnTo>
                  <a:lnTo>
                    <a:pt x="743450" y="1206500"/>
                  </a:lnTo>
                  <a:lnTo>
                    <a:pt x="720740" y="1193800"/>
                  </a:lnTo>
                  <a:close/>
                </a:path>
                <a:path extrusionOk="0" h="2336800" w="1099185">
                  <a:moveTo>
                    <a:pt x="829146" y="1104900"/>
                  </a:moveTo>
                  <a:lnTo>
                    <a:pt x="786193" y="1104900"/>
                  </a:lnTo>
                  <a:lnTo>
                    <a:pt x="807716" y="1117600"/>
                  </a:lnTo>
                  <a:lnTo>
                    <a:pt x="828568" y="1143000"/>
                  </a:lnTo>
                  <a:lnTo>
                    <a:pt x="848728" y="1155700"/>
                  </a:lnTo>
                  <a:lnTo>
                    <a:pt x="868172" y="1168400"/>
                  </a:lnTo>
                  <a:lnTo>
                    <a:pt x="848728" y="1193800"/>
                  </a:lnTo>
                  <a:lnTo>
                    <a:pt x="828568" y="1206500"/>
                  </a:lnTo>
                  <a:lnTo>
                    <a:pt x="807716" y="1219200"/>
                  </a:lnTo>
                  <a:lnTo>
                    <a:pt x="786193" y="1244600"/>
                  </a:lnTo>
                  <a:lnTo>
                    <a:pt x="829146" y="1244600"/>
                  </a:lnTo>
                  <a:lnTo>
                    <a:pt x="849807" y="1231900"/>
                  </a:lnTo>
                  <a:lnTo>
                    <a:pt x="869811" y="1206500"/>
                  </a:lnTo>
                  <a:lnTo>
                    <a:pt x="889139" y="1193800"/>
                  </a:lnTo>
                  <a:lnTo>
                    <a:pt x="930684" y="1193800"/>
                  </a:lnTo>
                  <a:lnTo>
                    <a:pt x="910158" y="1168400"/>
                  </a:lnTo>
                  <a:lnTo>
                    <a:pt x="925553" y="1155700"/>
                  </a:lnTo>
                  <a:lnTo>
                    <a:pt x="889139" y="1155700"/>
                  </a:lnTo>
                  <a:lnTo>
                    <a:pt x="869811" y="1130300"/>
                  </a:lnTo>
                  <a:lnTo>
                    <a:pt x="849807" y="1117600"/>
                  </a:lnTo>
                  <a:lnTo>
                    <a:pt x="829146" y="1104900"/>
                  </a:lnTo>
                  <a:close/>
                </a:path>
                <a:path extrusionOk="0" h="2336800" w="1099185">
                  <a:moveTo>
                    <a:pt x="710278" y="1028700"/>
                  </a:moveTo>
                  <a:lnTo>
                    <a:pt x="658926" y="1028700"/>
                  </a:lnTo>
                  <a:lnTo>
                    <a:pt x="685301" y="1041400"/>
                  </a:lnTo>
                  <a:lnTo>
                    <a:pt x="711065" y="1054100"/>
                  </a:lnTo>
                  <a:lnTo>
                    <a:pt x="736188" y="1066800"/>
                  </a:lnTo>
                  <a:lnTo>
                    <a:pt x="760641" y="1092200"/>
                  </a:lnTo>
                  <a:lnTo>
                    <a:pt x="738812" y="1104900"/>
                  </a:lnTo>
                  <a:lnTo>
                    <a:pt x="715975" y="1130300"/>
                  </a:lnTo>
                  <a:lnTo>
                    <a:pt x="692175" y="1143000"/>
                  </a:lnTo>
                  <a:lnTo>
                    <a:pt x="667461" y="1155700"/>
                  </a:lnTo>
                  <a:lnTo>
                    <a:pt x="720740" y="1155700"/>
                  </a:lnTo>
                  <a:lnTo>
                    <a:pt x="743450" y="1143000"/>
                  </a:lnTo>
                  <a:lnTo>
                    <a:pt x="765280" y="1117600"/>
                  </a:lnTo>
                  <a:lnTo>
                    <a:pt x="786193" y="1104900"/>
                  </a:lnTo>
                  <a:lnTo>
                    <a:pt x="829146" y="1104900"/>
                  </a:lnTo>
                  <a:lnTo>
                    <a:pt x="807847" y="1079500"/>
                  </a:lnTo>
                  <a:lnTo>
                    <a:pt x="823176" y="1066800"/>
                  </a:lnTo>
                  <a:lnTo>
                    <a:pt x="782726" y="1066800"/>
                  </a:lnTo>
                  <a:lnTo>
                    <a:pt x="759180" y="1054100"/>
                  </a:lnTo>
                  <a:lnTo>
                    <a:pt x="735022" y="1041400"/>
                  </a:lnTo>
                  <a:lnTo>
                    <a:pt x="710278" y="1028700"/>
                  </a:lnTo>
                  <a:close/>
                </a:path>
                <a:path extrusionOk="0" h="2336800" w="1099185">
                  <a:moveTo>
                    <a:pt x="452135" y="0"/>
                  </a:moveTo>
                  <a:lnTo>
                    <a:pt x="0" y="0"/>
                  </a:lnTo>
                  <a:lnTo>
                    <a:pt x="0" y="38100"/>
                  </a:lnTo>
                  <a:lnTo>
                    <a:pt x="498660" y="38100"/>
                  </a:lnTo>
                  <a:lnTo>
                    <a:pt x="588516" y="63500"/>
                  </a:lnTo>
                  <a:lnTo>
                    <a:pt x="673461" y="88900"/>
                  </a:lnTo>
                  <a:lnTo>
                    <a:pt x="713809" y="114300"/>
                  </a:lnTo>
                  <a:lnTo>
                    <a:pt x="752589" y="127000"/>
                  </a:lnTo>
                  <a:lnTo>
                    <a:pt x="789688" y="152400"/>
                  </a:lnTo>
                  <a:lnTo>
                    <a:pt x="824992" y="177800"/>
                  </a:lnTo>
                  <a:lnTo>
                    <a:pt x="858389" y="215900"/>
                  </a:lnTo>
                  <a:lnTo>
                    <a:pt x="889766" y="241300"/>
                  </a:lnTo>
                  <a:lnTo>
                    <a:pt x="919008" y="279400"/>
                  </a:lnTo>
                  <a:lnTo>
                    <a:pt x="946003" y="317500"/>
                  </a:lnTo>
                  <a:lnTo>
                    <a:pt x="970638" y="355600"/>
                  </a:lnTo>
                  <a:lnTo>
                    <a:pt x="992798" y="393700"/>
                  </a:lnTo>
                  <a:lnTo>
                    <a:pt x="1012371" y="431800"/>
                  </a:lnTo>
                  <a:lnTo>
                    <a:pt x="1029244" y="469900"/>
                  </a:lnTo>
                  <a:lnTo>
                    <a:pt x="1043303" y="508000"/>
                  </a:lnTo>
                  <a:lnTo>
                    <a:pt x="1054435" y="558800"/>
                  </a:lnTo>
                  <a:lnTo>
                    <a:pt x="1062527" y="609600"/>
                  </a:lnTo>
                  <a:lnTo>
                    <a:pt x="1067465" y="647700"/>
                  </a:lnTo>
                  <a:lnTo>
                    <a:pt x="1069136" y="698500"/>
                  </a:lnTo>
                  <a:lnTo>
                    <a:pt x="1067108" y="749300"/>
                  </a:lnTo>
                  <a:lnTo>
                    <a:pt x="1061126" y="800100"/>
                  </a:lnTo>
                  <a:lnTo>
                    <a:pt x="1051341" y="850900"/>
                  </a:lnTo>
                  <a:lnTo>
                    <a:pt x="1037906" y="901700"/>
                  </a:lnTo>
                  <a:lnTo>
                    <a:pt x="1020972" y="939800"/>
                  </a:lnTo>
                  <a:lnTo>
                    <a:pt x="1000691" y="990600"/>
                  </a:lnTo>
                  <a:lnTo>
                    <a:pt x="977215" y="1028700"/>
                  </a:lnTo>
                  <a:lnTo>
                    <a:pt x="950697" y="1079500"/>
                  </a:lnTo>
                  <a:lnTo>
                    <a:pt x="921287" y="1117600"/>
                  </a:lnTo>
                  <a:lnTo>
                    <a:pt x="889139" y="1155700"/>
                  </a:lnTo>
                  <a:lnTo>
                    <a:pt x="925553" y="1155700"/>
                  </a:lnTo>
                  <a:lnTo>
                    <a:pt x="940948" y="1143000"/>
                  </a:lnTo>
                  <a:lnTo>
                    <a:pt x="969375" y="1104900"/>
                  </a:lnTo>
                  <a:lnTo>
                    <a:pt x="995320" y="1066800"/>
                  </a:lnTo>
                  <a:lnTo>
                    <a:pt x="1018662" y="1016000"/>
                  </a:lnTo>
                  <a:lnTo>
                    <a:pt x="1039281" y="977900"/>
                  </a:lnTo>
                  <a:lnTo>
                    <a:pt x="1057058" y="939800"/>
                  </a:lnTo>
                  <a:lnTo>
                    <a:pt x="1071871" y="889000"/>
                  </a:lnTo>
                  <a:lnTo>
                    <a:pt x="1083602" y="838200"/>
                  </a:lnTo>
                  <a:lnTo>
                    <a:pt x="1092129" y="800100"/>
                  </a:lnTo>
                  <a:lnTo>
                    <a:pt x="1097334" y="749300"/>
                  </a:lnTo>
                  <a:lnTo>
                    <a:pt x="1099096" y="698500"/>
                  </a:lnTo>
                  <a:lnTo>
                    <a:pt x="1097490" y="647700"/>
                  </a:lnTo>
                  <a:lnTo>
                    <a:pt x="1092745" y="609600"/>
                  </a:lnTo>
                  <a:lnTo>
                    <a:pt x="1084962" y="558800"/>
                  </a:lnTo>
                  <a:lnTo>
                    <a:pt x="1074247" y="508000"/>
                  </a:lnTo>
                  <a:lnTo>
                    <a:pt x="1060705" y="469900"/>
                  </a:lnTo>
                  <a:lnTo>
                    <a:pt x="1044438" y="431800"/>
                  </a:lnTo>
                  <a:lnTo>
                    <a:pt x="1025551" y="381000"/>
                  </a:lnTo>
                  <a:lnTo>
                    <a:pt x="1004149" y="342900"/>
                  </a:lnTo>
                  <a:lnTo>
                    <a:pt x="980336" y="304800"/>
                  </a:lnTo>
                  <a:lnTo>
                    <a:pt x="954216" y="279400"/>
                  </a:lnTo>
                  <a:lnTo>
                    <a:pt x="925893" y="241300"/>
                  </a:lnTo>
                  <a:lnTo>
                    <a:pt x="895472" y="203200"/>
                  </a:lnTo>
                  <a:lnTo>
                    <a:pt x="863056" y="177800"/>
                  </a:lnTo>
                  <a:lnTo>
                    <a:pt x="828750" y="152400"/>
                  </a:lnTo>
                  <a:lnTo>
                    <a:pt x="792658" y="127000"/>
                  </a:lnTo>
                  <a:lnTo>
                    <a:pt x="754884" y="101600"/>
                  </a:lnTo>
                  <a:lnTo>
                    <a:pt x="715533" y="76200"/>
                  </a:lnTo>
                  <a:lnTo>
                    <a:pt x="674709" y="63500"/>
                  </a:lnTo>
                  <a:lnTo>
                    <a:pt x="632515" y="38100"/>
                  </a:lnTo>
                  <a:lnTo>
                    <a:pt x="544438" y="12700"/>
                  </a:lnTo>
                  <a:lnTo>
                    <a:pt x="498763" y="12700"/>
                  </a:lnTo>
                  <a:lnTo>
                    <a:pt x="452135" y="0"/>
                  </a:lnTo>
                  <a:close/>
                </a:path>
                <a:path extrusionOk="0" h="2336800" w="1099185">
                  <a:moveTo>
                    <a:pt x="452784" y="139700"/>
                  </a:moveTo>
                  <a:lnTo>
                    <a:pt x="0" y="139700"/>
                  </a:lnTo>
                  <a:lnTo>
                    <a:pt x="0" y="165100"/>
                  </a:lnTo>
                  <a:lnTo>
                    <a:pt x="452832" y="165100"/>
                  </a:lnTo>
                  <a:lnTo>
                    <a:pt x="499669" y="177800"/>
                  </a:lnTo>
                  <a:lnTo>
                    <a:pt x="589009" y="203200"/>
                  </a:lnTo>
                  <a:lnTo>
                    <a:pt x="631136" y="215900"/>
                  </a:lnTo>
                  <a:lnTo>
                    <a:pt x="671316" y="241300"/>
                  </a:lnTo>
                  <a:lnTo>
                    <a:pt x="709362" y="266700"/>
                  </a:lnTo>
                  <a:lnTo>
                    <a:pt x="745085" y="292100"/>
                  </a:lnTo>
                  <a:lnTo>
                    <a:pt x="778298" y="330200"/>
                  </a:lnTo>
                  <a:lnTo>
                    <a:pt x="808813" y="355600"/>
                  </a:lnTo>
                  <a:lnTo>
                    <a:pt x="836442" y="393700"/>
                  </a:lnTo>
                  <a:lnTo>
                    <a:pt x="860997" y="431800"/>
                  </a:lnTo>
                  <a:lnTo>
                    <a:pt x="882290" y="469900"/>
                  </a:lnTo>
                  <a:lnTo>
                    <a:pt x="900133" y="508000"/>
                  </a:lnTo>
                  <a:lnTo>
                    <a:pt x="914338" y="558800"/>
                  </a:lnTo>
                  <a:lnTo>
                    <a:pt x="924717" y="596900"/>
                  </a:lnTo>
                  <a:lnTo>
                    <a:pt x="931083" y="647700"/>
                  </a:lnTo>
                  <a:lnTo>
                    <a:pt x="933246" y="698500"/>
                  </a:lnTo>
                  <a:lnTo>
                    <a:pt x="930596" y="749300"/>
                  </a:lnTo>
                  <a:lnTo>
                    <a:pt x="922815" y="800100"/>
                  </a:lnTo>
                  <a:lnTo>
                    <a:pt x="910159" y="850900"/>
                  </a:lnTo>
                  <a:lnTo>
                    <a:pt x="892886" y="901700"/>
                  </a:lnTo>
                  <a:lnTo>
                    <a:pt x="871249" y="939800"/>
                  </a:lnTo>
                  <a:lnTo>
                    <a:pt x="845507" y="990600"/>
                  </a:lnTo>
                  <a:lnTo>
                    <a:pt x="815914" y="1028700"/>
                  </a:lnTo>
                  <a:lnTo>
                    <a:pt x="782726" y="1066800"/>
                  </a:lnTo>
                  <a:lnTo>
                    <a:pt x="823176" y="1066800"/>
                  </a:lnTo>
                  <a:lnTo>
                    <a:pt x="838505" y="1054100"/>
                  </a:lnTo>
                  <a:lnTo>
                    <a:pt x="866240" y="1016000"/>
                  </a:lnTo>
                  <a:lnTo>
                    <a:pt x="890870" y="977900"/>
                  </a:lnTo>
                  <a:lnTo>
                    <a:pt x="912212" y="927100"/>
                  </a:lnTo>
                  <a:lnTo>
                    <a:pt x="930083" y="889000"/>
                  </a:lnTo>
                  <a:lnTo>
                    <a:pt x="944300" y="838200"/>
                  </a:lnTo>
                  <a:lnTo>
                    <a:pt x="954681" y="800100"/>
                  </a:lnTo>
                  <a:lnTo>
                    <a:pt x="961044" y="749300"/>
                  </a:lnTo>
                  <a:lnTo>
                    <a:pt x="963206" y="698500"/>
                  </a:lnTo>
                  <a:lnTo>
                    <a:pt x="961152" y="647700"/>
                  </a:lnTo>
                  <a:lnTo>
                    <a:pt x="955102" y="596900"/>
                  </a:lnTo>
                  <a:lnTo>
                    <a:pt x="945226" y="558800"/>
                  </a:lnTo>
                  <a:lnTo>
                    <a:pt x="931692" y="508000"/>
                  </a:lnTo>
                  <a:lnTo>
                    <a:pt x="914670" y="469900"/>
                  </a:lnTo>
                  <a:lnTo>
                    <a:pt x="894328" y="431800"/>
                  </a:lnTo>
                  <a:lnTo>
                    <a:pt x="870836" y="393700"/>
                  </a:lnTo>
                  <a:lnTo>
                    <a:pt x="844361" y="355600"/>
                  </a:lnTo>
                  <a:lnTo>
                    <a:pt x="815074" y="317500"/>
                  </a:lnTo>
                  <a:lnTo>
                    <a:pt x="783142" y="292100"/>
                  </a:lnTo>
                  <a:lnTo>
                    <a:pt x="748736" y="254000"/>
                  </a:lnTo>
                  <a:lnTo>
                    <a:pt x="712024" y="228600"/>
                  </a:lnTo>
                  <a:lnTo>
                    <a:pt x="673174" y="203200"/>
                  </a:lnTo>
                  <a:lnTo>
                    <a:pt x="632357" y="190500"/>
                  </a:lnTo>
                  <a:lnTo>
                    <a:pt x="589740" y="165100"/>
                  </a:lnTo>
                  <a:lnTo>
                    <a:pt x="545493" y="152400"/>
                  </a:lnTo>
                  <a:lnTo>
                    <a:pt x="499785" y="152400"/>
                  </a:lnTo>
                  <a:lnTo>
                    <a:pt x="452784" y="139700"/>
                  </a:lnTo>
                  <a:close/>
                </a:path>
                <a:path extrusionOk="0" h="2336800" w="1099185">
                  <a:moveTo>
                    <a:pt x="454006" y="279400"/>
                  </a:moveTo>
                  <a:lnTo>
                    <a:pt x="0" y="279400"/>
                  </a:lnTo>
                  <a:lnTo>
                    <a:pt x="0" y="304800"/>
                  </a:lnTo>
                  <a:lnTo>
                    <a:pt x="453851" y="304800"/>
                  </a:lnTo>
                  <a:lnTo>
                    <a:pt x="501238" y="317500"/>
                  </a:lnTo>
                  <a:lnTo>
                    <a:pt x="546450" y="330200"/>
                  </a:lnTo>
                  <a:lnTo>
                    <a:pt x="589115" y="355600"/>
                  </a:lnTo>
                  <a:lnTo>
                    <a:pt x="628865" y="381000"/>
                  </a:lnTo>
                  <a:lnTo>
                    <a:pt x="665326" y="406400"/>
                  </a:lnTo>
                  <a:lnTo>
                    <a:pt x="698130" y="431800"/>
                  </a:lnTo>
                  <a:lnTo>
                    <a:pt x="726904" y="469900"/>
                  </a:lnTo>
                  <a:lnTo>
                    <a:pt x="751278" y="508000"/>
                  </a:lnTo>
                  <a:lnTo>
                    <a:pt x="770881" y="558800"/>
                  </a:lnTo>
                  <a:lnTo>
                    <a:pt x="785342" y="596900"/>
                  </a:lnTo>
                  <a:lnTo>
                    <a:pt x="794291" y="647700"/>
                  </a:lnTo>
                  <a:lnTo>
                    <a:pt x="797356" y="698500"/>
                  </a:lnTo>
                  <a:lnTo>
                    <a:pt x="794007" y="749300"/>
                  </a:lnTo>
                  <a:lnTo>
                    <a:pt x="784241" y="800100"/>
                  </a:lnTo>
                  <a:lnTo>
                    <a:pt x="768483" y="850900"/>
                  </a:lnTo>
                  <a:lnTo>
                    <a:pt x="747158" y="889000"/>
                  </a:lnTo>
                  <a:lnTo>
                    <a:pt x="720690" y="927100"/>
                  </a:lnTo>
                  <a:lnTo>
                    <a:pt x="689504" y="965200"/>
                  </a:lnTo>
                  <a:lnTo>
                    <a:pt x="654024" y="1003300"/>
                  </a:lnTo>
                  <a:lnTo>
                    <a:pt x="696758" y="1003300"/>
                  </a:lnTo>
                  <a:lnTo>
                    <a:pt x="751343" y="939800"/>
                  </a:lnTo>
                  <a:lnTo>
                    <a:pt x="777622" y="901700"/>
                  </a:lnTo>
                  <a:lnTo>
                    <a:pt x="798760" y="850900"/>
                  </a:lnTo>
                  <a:lnTo>
                    <a:pt x="814356" y="800100"/>
                  </a:lnTo>
                  <a:lnTo>
                    <a:pt x="824009" y="749300"/>
                  </a:lnTo>
                  <a:lnTo>
                    <a:pt x="827316" y="698500"/>
                  </a:lnTo>
                  <a:lnTo>
                    <a:pt x="824468" y="647700"/>
                  </a:lnTo>
                  <a:lnTo>
                    <a:pt x="816137" y="596900"/>
                  </a:lnTo>
                  <a:lnTo>
                    <a:pt x="802644" y="558800"/>
                  </a:lnTo>
                  <a:lnTo>
                    <a:pt x="784306" y="508000"/>
                  </a:lnTo>
                  <a:lnTo>
                    <a:pt x="761444" y="469900"/>
                  </a:lnTo>
                  <a:lnTo>
                    <a:pt x="734378" y="431800"/>
                  </a:lnTo>
                  <a:lnTo>
                    <a:pt x="703426" y="393700"/>
                  </a:lnTo>
                  <a:lnTo>
                    <a:pt x="668907" y="368300"/>
                  </a:lnTo>
                  <a:lnTo>
                    <a:pt x="631142" y="342900"/>
                  </a:lnTo>
                  <a:lnTo>
                    <a:pt x="590450" y="317500"/>
                  </a:lnTo>
                  <a:lnTo>
                    <a:pt x="547151" y="304800"/>
                  </a:lnTo>
                  <a:lnTo>
                    <a:pt x="501563" y="292100"/>
                  </a:lnTo>
                  <a:lnTo>
                    <a:pt x="454006" y="279400"/>
                  </a:lnTo>
                  <a:close/>
                </a:path>
                <a:path extrusionOk="0" h="2336800" w="1099185">
                  <a:moveTo>
                    <a:pt x="135890" y="977900"/>
                  </a:moveTo>
                  <a:lnTo>
                    <a:pt x="102920" y="977900"/>
                  </a:lnTo>
                  <a:lnTo>
                    <a:pt x="102920" y="990600"/>
                  </a:lnTo>
                  <a:lnTo>
                    <a:pt x="135890" y="990600"/>
                  </a:lnTo>
                  <a:lnTo>
                    <a:pt x="135890" y="977900"/>
                  </a:lnTo>
                  <a:close/>
                </a:path>
                <a:path extrusionOk="0" h="2336800" w="1099185">
                  <a:moveTo>
                    <a:pt x="268770" y="977900"/>
                  </a:moveTo>
                  <a:lnTo>
                    <a:pt x="238810" y="977900"/>
                  </a:lnTo>
                  <a:lnTo>
                    <a:pt x="238810" y="990600"/>
                  </a:lnTo>
                  <a:lnTo>
                    <a:pt x="268770" y="990600"/>
                  </a:lnTo>
                  <a:lnTo>
                    <a:pt x="268770" y="977900"/>
                  </a:lnTo>
                  <a:close/>
                </a:path>
                <a:path extrusionOk="0" h="2336800" w="1099185">
                  <a:moveTo>
                    <a:pt x="135890" y="304800"/>
                  </a:moveTo>
                  <a:lnTo>
                    <a:pt x="102920" y="304800"/>
                  </a:lnTo>
                  <a:lnTo>
                    <a:pt x="102920" y="952500"/>
                  </a:lnTo>
                  <a:lnTo>
                    <a:pt x="135890" y="952500"/>
                  </a:lnTo>
                  <a:lnTo>
                    <a:pt x="135890" y="304800"/>
                  </a:lnTo>
                  <a:close/>
                </a:path>
                <a:path extrusionOk="0" h="2336800" w="1099185">
                  <a:moveTo>
                    <a:pt x="268770" y="304800"/>
                  </a:moveTo>
                  <a:lnTo>
                    <a:pt x="238810" y="304800"/>
                  </a:lnTo>
                  <a:lnTo>
                    <a:pt x="238810" y="952500"/>
                  </a:lnTo>
                  <a:lnTo>
                    <a:pt x="268770" y="952500"/>
                  </a:lnTo>
                  <a:lnTo>
                    <a:pt x="268770" y="304800"/>
                  </a:lnTo>
                  <a:close/>
                </a:path>
                <a:path extrusionOk="0" h="2336800" w="1099185">
                  <a:moveTo>
                    <a:pt x="410159" y="406400"/>
                  </a:moveTo>
                  <a:lnTo>
                    <a:pt x="374700" y="406400"/>
                  </a:lnTo>
                  <a:lnTo>
                    <a:pt x="374700" y="952500"/>
                  </a:lnTo>
                  <a:lnTo>
                    <a:pt x="404660" y="952500"/>
                  </a:lnTo>
                  <a:lnTo>
                    <a:pt x="404660" y="444500"/>
                  </a:lnTo>
                  <a:lnTo>
                    <a:pt x="539527" y="444500"/>
                  </a:lnTo>
                  <a:lnTo>
                    <a:pt x="499156" y="431800"/>
                  </a:lnTo>
                  <a:lnTo>
                    <a:pt x="455842" y="419100"/>
                  </a:lnTo>
                  <a:lnTo>
                    <a:pt x="410159" y="406400"/>
                  </a:lnTo>
                  <a:close/>
                </a:path>
              </a:pathLst>
            </a:custGeom>
            <a:solidFill>
              <a:srgbClr val="D9E02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8"/>
          <p:cNvSpPr/>
          <p:nvPr/>
        </p:nvSpPr>
        <p:spPr>
          <a:xfrm>
            <a:off x="0" y="0"/>
            <a:ext cx="12192000" cy="6858000"/>
          </a:xfrm>
          <a:custGeom>
            <a:rect b="b" l="l" r="r" t="t"/>
            <a:pathLst>
              <a:path extrusionOk="0" h="8867775" w="13335000">
                <a:moveTo>
                  <a:pt x="13335000" y="0"/>
                </a:moveTo>
                <a:lnTo>
                  <a:pt x="0" y="0"/>
                </a:lnTo>
                <a:lnTo>
                  <a:pt x="0" y="8867444"/>
                </a:lnTo>
                <a:lnTo>
                  <a:pt x="13335000" y="8867444"/>
                </a:lnTo>
                <a:lnTo>
                  <a:pt x="13335000" y="0"/>
                </a:lnTo>
                <a:close/>
              </a:path>
            </a:pathLst>
          </a:custGeom>
          <a:solidFill>
            <a:srgbClr val="D9E02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 name="Google Shape;193;p8"/>
          <p:cNvSpPr txBox="1"/>
          <p:nvPr>
            <p:ph type="ctrTitle"/>
          </p:nvPr>
        </p:nvSpPr>
        <p:spPr>
          <a:xfrm>
            <a:off x="2156908" y="2882741"/>
            <a:ext cx="7878184" cy="109251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3D2533"/>
              </a:buClr>
              <a:buSzPts val="3600"/>
              <a:buFont typeface="Montserrat"/>
              <a:buNone/>
            </a:pPr>
            <a:r>
              <a:rPr b="0" lang="en-US" sz="3600">
                <a:solidFill>
                  <a:srgbClr val="3D2533"/>
                </a:solidFill>
              </a:rPr>
              <a:t>Regulación en torno a la movilidad ciclista.</a:t>
            </a:r>
            <a:endParaRPr sz="3500">
              <a:solidFill>
                <a:srgbClr val="3D2533"/>
              </a:solidFill>
            </a:endParaRPr>
          </a:p>
        </p:txBody>
      </p:sp>
      <p:sp>
        <p:nvSpPr>
          <p:cNvPr id="194" name="Google Shape;194;p8"/>
          <p:cNvSpPr txBox="1"/>
          <p:nvPr>
            <p:ph idx="1" type="subTitle"/>
          </p:nvPr>
        </p:nvSpPr>
        <p:spPr>
          <a:xfrm>
            <a:off x="1524000" y="452151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rgbClr val="3D2533"/>
              </a:buClr>
              <a:buSzPts val="2000"/>
              <a:buNone/>
            </a:pPr>
            <a:r>
              <a:rPr lang="en-US">
                <a:solidFill>
                  <a:srgbClr val="3D2533"/>
                </a:solidFill>
              </a:rPr>
              <a:t>(Seguridad vial).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F37"/>
        </a:solidFill>
      </p:bgPr>
    </p:bg>
    <p:spTree>
      <p:nvGrpSpPr>
        <p:cNvPr id="198" name="Shape 198"/>
        <p:cNvGrpSpPr/>
        <p:nvPr/>
      </p:nvGrpSpPr>
      <p:grpSpPr>
        <a:xfrm>
          <a:off x="0" y="0"/>
          <a:ext cx="0" cy="0"/>
          <a:chOff x="0" y="0"/>
          <a:chExt cx="0" cy="0"/>
        </a:xfrm>
      </p:grpSpPr>
      <p:pic>
        <p:nvPicPr>
          <p:cNvPr id="199" name="Google Shape;199;p9"/>
          <p:cNvPicPr preferRelativeResize="0"/>
          <p:nvPr/>
        </p:nvPicPr>
        <p:blipFill rotWithShape="1">
          <a:blip r:embed="rId3">
            <a:alphaModFix/>
          </a:blip>
          <a:srcRect b="7314" l="0" r="0" t="0"/>
          <a:stretch/>
        </p:blipFill>
        <p:spPr>
          <a:xfrm>
            <a:off x="0" y="677302"/>
            <a:ext cx="12192000" cy="5849471"/>
          </a:xfrm>
          <a:prstGeom prst="rect">
            <a:avLst/>
          </a:prstGeom>
          <a:noFill/>
          <a:ln>
            <a:noFill/>
          </a:ln>
        </p:spPr>
      </p:pic>
      <p:sp>
        <p:nvSpPr>
          <p:cNvPr id="200" name="Google Shape;200;p9"/>
          <p:cNvSpPr txBox="1"/>
          <p:nvPr>
            <p:ph type="ctrTitle"/>
          </p:nvPr>
        </p:nvSpPr>
        <p:spPr>
          <a:xfrm>
            <a:off x="6974541" y="677302"/>
            <a:ext cx="5020234" cy="23876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F18627"/>
              </a:buClr>
              <a:buSzPts val="4400"/>
              <a:buFont typeface="Montserrat"/>
              <a:buNone/>
            </a:pPr>
            <a:r>
              <a:rPr lang="en-US"/>
              <a:t>¿Cómo mejoramos la movilidad?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2021-05-13T04:46:31Z</dcterms:created>
</cp:coreProperties>
</file>